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460" r:id="rId6"/>
    <p:sldId id="446" r:id="rId7"/>
    <p:sldId id="447" r:id="rId8"/>
    <p:sldId id="449" r:id="rId9"/>
    <p:sldId id="450" r:id="rId10"/>
    <p:sldId id="451" r:id="rId11"/>
    <p:sldId id="457" r:id="rId12"/>
    <p:sldId id="458" r:id="rId13"/>
    <p:sldId id="459" r:id="rId14"/>
    <p:sldId id="461" r:id="rId15"/>
    <p:sldId id="371" r:id="rId16"/>
    <p:sldId id="453" r:id="rId17"/>
    <p:sldId id="454" r:id="rId18"/>
    <p:sldId id="455" r:id="rId19"/>
    <p:sldId id="456" r:id="rId20"/>
    <p:sldId id="462" r:id="rId21"/>
    <p:sldId id="464" r:id="rId22"/>
    <p:sldId id="465" r:id="rId23"/>
    <p:sldId id="466" r:id="rId24"/>
    <p:sldId id="46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>
        <p:scale>
          <a:sx n="107" d="100"/>
          <a:sy n="107" d="100"/>
        </p:scale>
        <p:origin x="-1734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3 – Implementing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9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Java Objects	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9269" y="993846"/>
            <a:ext cx="78590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our own java objects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pick the object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decide on the attributes to represent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Create your .java file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Declare your instance variables – one for each attribute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Write your getter and setter methods – one for each attribute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Now we need a way to construct our objects!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41"/>
    </mc:Choice>
    <mc:Fallback xmlns="">
      <p:transition spd="slow" advTm="51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759" x="1835150" y="1985963"/>
          <p14:tracePt t="15937" x="1835150" y="1979613"/>
          <p14:tracePt t="15945" x="1841500" y="1979613"/>
          <p14:tracePt t="15953" x="1847850" y="1979613"/>
          <p14:tracePt t="15961" x="1868488" y="1973263"/>
          <p14:tracePt t="15973" x="1881188" y="1965325"/>
          <p14:tracePt t="16006" x="1900238" y="1965325"/>
          <p14:tracePt t="16009" x="1912938" y="1958975"/>
          <p14:tracePt t="16022" x="1933575" y="1958975"/>
          <p14:tracePt t="16039" x="1946275" y="1946275"/>
          <p14:tracePt t="16057" x="1965325" y="1946275"/>
          <p14:tracePt t="16073" x="1998663" y="1933575"/>
          <p14:tracePt t="16097" x="2017713" y="1920875"/>
          <p14:tracePt t="16113" x="2038350" y="1912938"/>
          <p14:tracePt t="16123" x="2063750" y="1906588"/>
          <p14:tracePt t="16139" x="2090738" y="1893888"/>
          <p14:tracePt t="16156" x="2109788" y="1887538"/>
          <p14:tracePt t="16172" x="2122488" y="1874838"/>
          <p14:tracePt t="16189" x="2135188" y="1874838"/>
          <p14:tracePt t="16206" x="2141538" y="1868488"/>
          <p14:tracePt t="16241" x="2149475" y="1868488"/>
          <p14:tracePt t="17809" x="2149475" y="1862138"/>
          <p14:tracePt t="17897" x="2155825" y="1862138"/>
          <p14:tracePt t="17905" x="2174875" y="1862138"/>
          <p14:tracePt t="17913" x="2193925" y="1862138"/>
          <p14:tracePt t="17921" x="2220913" y="1862138"/>
          <p14:tracePt t="17929" x="2260600" y="1862138"/>
          <p14:tracePt t="17939" x="2311400" y="1862138"/>
          <p14:tracePt t="17955" x="2390775" y="1862138"/>
          <p14:tracePt t="17972" x="2495550" y="1862138"/>
          <p14:tracePt t="17988" x="2606675" y="1862138"/>
          <p14:tracePt t="18005" x="2730500" y="1862138"/>
          <p14:tracePt t="18022" x="2860675" y="1862138"/>
          <p14:tracePt t="18038" x="2997200" y="1854200"/>
          <p14:tracePt t="18055" x="3141663" y="1854200"/>
          <p14:tracePt t="18072" x="3298825" y="1862138"/>
          <p14:tracePt t="18089" x="3540125" y="1862138"/>
          <p14:tracePt t="18105" x="3683000" y="1868488"/>
          <p14:tracePt t="18122" x="3808413" y="1868488"/>
          <p14:tracePt t="18138" x="3886200" y="1874838"/>
          <p14:tracePt t="18155" x="3963988" y="1874838"/>
          <p14:tracePt t="18172" x="4022725" y="1887538"/>
          <p14:tracePt t="18188" x="4081463" y="1900238"/>
          <p14:tracePt t="18205" x="4154488" y="1927225"/>
          <p14:tracePt t="18222" x="4225925" y="1933575"/>
          <p14:tracePt t="18238" x="4265613" y="1939925"/>
          <p14:tracePt t="18255" x="4297363" y="1952625"/>
          <p14:tracePt t="18272" x="4349750" y="1992313"/>
          <p14:tracePt t="18289" x="4408488" y="2051050"/>
          <p14:tracePt t="18305" x="4454525" y="2090738"/>
          <p14:tracePt t="18322" x="4494213" y="2141538"/>
          <p14:tracePt t="18338" x="4519613" y="2168525"/>
          <p14:tracePt t="18355" x="4532313" y="2187575"/>
          <p14:tracePt t="18372" x="4532313" y="2201863"/>
          <p14:tracePt t="18388" x="4532313" y="2227263"/>
          <p14:tracePt t="18405" x="4519613" y="2246313"/>
          <p14:tracePt t="18422" x="4506913" y="2273300"/>
          <p14:tracePt t="18438" x="4494213" y="2298700"/>
          <p14:tracePt t="18455" x="4479925" y="2311400"/>
          <p14:tracePt t="18472" x="4467225" y="2319338"/>
          <p14:tracePt t="18537" x="4460875" y="2319338"/>
          <p14:tracePt t="18561" x="4460875" y="2325688"/>
          <p14:tracePt t="18562" x="4454525" y="2332038"/>
          <p14:tracePt t="18571" x="4435475" y="2344738"/>
          <p14:tracePt t="18588" x="4408488" y="2363788"/>
          <p14:tracePt t="18605" x="4389438" y="2378075"/>
          <p14:tracePt t="18621" x="4362450" y="2384425"/>
          <p14:tracePt t="18638" x="4330700" y="2403475"/>
          <p14:tracePt t="18655" x="4310063" y="2416175"/>
          <p14:tracePt t="18672" x="4303713" y="2416175"/>
          <p14:tracePt t="18985" x="4303713" y="2409825"/>
          <p14:tracePt t="18988" x="4303713" y="2403475"/>
          <p14:tracePt t="18993" x="4303713" y="2390775"/>
          <p14:tracePt t="19005" x="4310063" y="2370138"/>
          <p14:tracePt t="19022" x="4310063" y="2363788"/>
          <p14:tracePt t="19038" x="4303713" y="2357438"/>
          <p14:tracePt t="19055" x="4297363" y="2351088"/>
          <p14:tracePt t="19161" x="4297363" y="2344738"/>
          <p14:tracePt t="19169" x="4297363" y="2332038"/>
          <p14:tracePt t="19189" x="4291013" y="2332038"/>
          <p14:tracePt t="19204" x="4291013" y="2319338"/>
          <p14:tracePt t="19225" x="4284663" y="2311400"/>
          <p14:tracePt t="26498" x="4284663" y="2319338"/>
          <p14:tracePt t="26506" x="4278313" y="2319338"/>
          <p14:tracePt t="26514" x="4278313" y="2325688"/>
          <p14:tracePt t="26698" x="4278313" y="2319338"/>
          <p14:tracePt t="26722" x="4271963" y="2311400"/>
          <p14:tracePt t="26738" x="4271963" y="2305050"/>
          <p14:tracePt t="26754" x="4265613" y="2305050"/>
          <p14:tracePt t="26802" x="4259263" y="2305050"/>
          <p14:tracePt t="26866" x="4259263" y="2311400"/>
          <p14:tracePt t="26874" x="4251325" y="2319338"/>
          <p14:tracePt t="26890" x="4251325" y="2332038"/>
          <p14:tracePt t="27770" x="4251325" y="2338388"/>
          <p14:tracePt t="27778" x="4259263" y="2338388"/>
          <p14:tracePt t="27786" x="4278313" y="2344738"/>
          <p14:tracePt t="27794" x="4324350" y="2370138"/>
          <p14:tracePt t="27804" x="4356100" y="2397125"/>
          <p14:tracePt t="27820" x="4395788" y="2430463"/>
          <p14:tracePt t="27836" x="4427538" y="2462213"/>
          <p14:tracePt t="27853" x="4454525" y="2489200"/>
          <p14:tracePt t="27870" x="4467225" y="2514600"/>
          <p14:tracePt t="27886" x="4467225" y="2547938"/>
          <p14:tracePt t="27903" x="4467225" y="2573338"/>
          <p14:tracePt t="27920" x="4454525" y="2606675"/>
          <p14:tracePt t="27937" x="4441825" y="2644775"/>
          <p14:tracePt t="27953" x="4427538" y="2671763"/>
          <p14:tracePt t="27970" x="4368800" y="2736850"/>
          <p14:tracePt t="27986" x="4303713" y="2776538"/>
          <p14:tracePt t="28003" x="4225925" y="2808288"/>
          <p14:tracePt t="28020" x="4154488" y="2841625"/>
          <p14:tracePt t="28036" x="4068763" y="2867025"/>
          <p14:tracePt t="28053" x="4016375" y="2867025"/>
          <p14:tracePt t="28070" x="3951288" y="2873375"/>
          <p14:tracePt t="28087" x="3867150" y="2873375"/>
          <p14:tracePt t="28103" x="3756025" y="2873375"/>
          <p14:tracePt t="28120" x="3651250" y="2873375"/>
          <p14:tracePt t="28136" x="3546475" y="2873375"/>
          <p14:tracePt t="28153" x="3435350" y="2860675"/>
          <p14:tracePt t="28170" x="3324225" y="2841625"/>
          <p14:tracePt t="28186" x="3259138" y="2835275"/>
          <p14:tracePt t="28203" x="3219450" y="2820988"/>
          <p14:tracePt t="28220" x="3194050" y="2808288"/>
          <p14:tracePt t="28237" x="3167063" y="2801938"/>
          <p14:tracePt t="28253" x="3154363" y="2795588"/>
          <p14:tracePt t="28270" x="3116263" y="2795588"/>
          <p14:tracePt t="28286" x="3082925" y="2795588"/>
          <p14:tracePt t="28303" x="3049588" y="2795588"/>
          <p14:tracePt t="28320" x="3024188" y="2801938"/>
          <p14:tracePt t="28336" x="3011488" y="2801938"/>
          <p14:tracePt t="28353" x="2997200" y="2795588"/>
          <p14:tracePt t="28370" x="2984500" y="2801938"/>
          <p14:tracePt t="30466" x="2990850" y="2801938"/>
          <p14:tracePt t="30475" x="3005138" y="2801938"/>
          <p14:tracePt t="30477" x="3024188" y="2808288"/>
          <p14:tracePt t="30486" x="3082925" y="2808288"/>
          <p14:tracePt t="30502" x="3167063" y="2808288"/>
          <p14:tracePt t="30519" x="3233738" y="2808288"/>
          <p14:tracePt t="30535" x="3317875" y="2808288"/>
          <p14:tracePt t="30552" x="3395663" y="2820988"/>
          <p14:tracePt t="30569" x="3468688" y="2820988"/>
          <p14:tracePt t="30586" x="3592513" y="2827338"/>
          <p14:tracePt t="30602" x="3690938" y="2827338"/>
          <p14:tracePt t="30619" x="3775075" y="2835275"/>
          <p14:tracePt t="30635" x="3867150" y="2835275"/>
          <p14:tracePt t="30652" x="3944938" y="2841625"/>
          <p14:tracePt t="30669" x="4016375" y="2841625"/>
          <p14:tracePt t="30685" x="4121150" y="2841625"/>
          <p14:tracePt t="30702" x="4225925" y="2841625"/>
          <p14:tracePt t="30719" x="4349750" y="2841625"/>
          <p14:tracePt t="30735" x="4460875" y="2841625"/>
          <p14:tracePt t="30752" x="4572000" y="2841625"/>
          <p14:tracePt t="30769" x="4670425" y="2841625"/>
          <p14:tracePt t="30785" x="4787900" y="2841625"/>
          <p14:tracePt t="30802" x="4840288" y="2841625"/>
          <p14:tracePt t="30819" x="4892675" y="2841625"/>
          <p14:tracePt t="30835" x="4957763" y="2841625"/>
          <p14:tracePt t="30852" x="5010150" y="2847975"/>
          <p14:tracePt t="30869" x="5054600" y="2854325"/>
          <p14:tracePt t="30885" x="5113338" y="2860675"/>
          <p14:tracePt t="30902" x="5146675" y="2879725"/>
          <p14:tracePt t="30919" x="5199063" y="2900363"/>
          <p14:tracePt t="30935" x="5276850" y="2925763"/>
          <p14:tracePt t="30952" x="5362575" y="2965450"/>
          <p14:tracePt t="30969" x="5453063" y="3005138"/>
          <p14:tracePt t="30985" x="5564188" y="3063875"/>
          <p14:tracePt t="31002" x="5675313" y="3122613"/>
          <p14:tracePt t="31019" x="5734050" y="3160713"/>
          <p14:tracePt t="31035" x="5767388" y="3175000"/>
          <p14:tracePt t="31052" x="5792788" y="3187700"/>
          <p14:tracePt t="31069" x="5813425" y="3200400"/>
          <p14:tracePt t="31085" x="5813425" y="3206750"/>
          <p14:tracePt t="31102" x="5826125" y="3219450"/>
          <p14:tracePt t="31119" x="5838825" y="3246438"/>
          <p14:tracePt t="31135" x="5865813" y="3278188"/>
          <p14:tracePt t="31152" x="5903913" y="3324225"/>
          <p14:tracePt t="31168" x="5937250" y="3363913"/>
          <p14:tracePt t="31185" x="5983288" y="3403600"/>
          <p14:tracePt t="31202" x="6015038" y="3429000"/>
          <p14:tracePt t="33482" x="6008688" y="3429000"/>
          <p14:tracePt t="35738" x="6027738" y="3435350"/>
          <p14:tracePt t="35748" x="6054725" y="3435350"/>
          <p14:tracePt t="35754" x="6088063" y="3435350"/>
          <p14:tracePt t="35757" x="6113463" y="3435350"/>
          <p14:tracePt t="35767" x="6165850" y="3441700"/>
          <p14:tracePt t="35784" x="6218238" y="3441700"/>
          <p14:tracePt t="35800" x="6264275" y="3468688"/>
          <p14:tracePt t="35817" x="6308725" y="3475038"/>
          <p14:tracePt t="35833" x="6400800" y="3494088"/>
          <p14:tracePt t="35850" x="6453188" y="3521075"/>
          <p14:tracePt t="35867" x="6499225" y="3565525"/>
          <p14:tracePt t="35883" x="6545263" y="3586163"/>
          <p14:tracePt t="35900" x="6564313" y="3617913"/>
          <p14:tracePt t="35917" x="6589713" y="3644900"/>
          <p14:tracePt t="35933" x="6589713" y="3670300"/>
          <p14:tracePt t="35950" x="6589713" y="3709988"/>
          <p14:tracePt t="35967" x="6589713" y="3762375"/>
          <p14:tracePt t="35983" x="6589713" y="3827463"/>
          <p14:tracePt t="36000" x="6583363" y="3879850"/>
          <p14:tracePt t="36017" x="6583363" y="3925888"/>
          <p14:tracePt t="36033" x="6583363" y="3938588"/>
          <p14:tracePt t="36082" x="6577013" y="3938588"/>
          <p14:tracePt t="43064" x="6577013" y="3944938"/>
          <p14:tracePt t="43080" x="6577013" y="3951288"/>
          <p14:tracePt t="43088" x="6577013" y="3957638"/>
          <p14:tracePt t="43097" x="6570663" y="3957638"/>
          <p14:tracePt t="43097" x="6570663" y="3978275"/>
          <p14:tracePt t="43113" x="6570663" y="3997325"/>
          <p14:tracePt t="43129" x="6570663" y="4022725"/>
          <p14:tracePt t="43146" x="6537325" y="4068763"/>
          <p14:tracePt t="43163" x="6518275" y="4133850"/>
          <p14:tracePt t="43180" x="6478588" y="4198938"/>
          <p14:tracePt t="43196" x="6440488" y="4259263"/>
          <p14:tracePt t="43213" x="6388100" y="4310063"/>
          <p14:tracePt t="43229" x="6329363" y="4368800"/>
          <p14:tracePt t="43246" x="6296025" y="4402138"/>
          <p14:tracePt t="43263" x="6205538" y="4448175"/>
          <p14:tracePt t="43279" x="6088063" y="4506913"/>
          <p14:tracePt t="43279" x="6035675" y="4525963"/>
          <p14:tracePt t="43296" x="5930900" y="4565650"/>
          <p14:tracePt t="43313" x="5832475" y="4597400"/>
          <p14:tracePt t="43330" x="5727700" y="4630738"/>
          <p14:tracePt t="43347" x="5662613" y="4656138"/>
          <p14:tracePt t="43364" x="5622925" y="4670425"/>
          <p14:tracePt t="43380" x="5603875" y="4670425"/>
          <p14:tracePt t="50081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toString</a:t>
            </a:r>
            <a:r>
              <a:rPr lang="en-US" dirty="0" smtClean="0"/>
              <a:t> method	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2963" y="1233996"/>
            <a:ext cx="70399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public String </a:t>
            </a:r>
            <a:r>
              <a:rPr lang="en-US" dirty="0" err="1" smtClean="0"/>
              <a:t>toString</a:t>
            </a:r>
            <a:r>
              <a:rPr lang="en-US" dirty="0" smtClean="0"/>
              <a:t>(){</a:t>
            </a:r>
          </a:p>
          <a:p>
            <a:endParaRPr lang="en-US" dirty="0"/>
          </a:p>
          <a:p>
            <a:r>
              <a:rPr lang="en-US" dirty="0" smtClean="0"/>
              <a:t>	String </a:t>
            </a:r>
            <a:r>
              <a:rPr lang="en-US" dirty="0" err="1" smtClean="0"/>
              <a:t>outputString</a:t>
            </a:r>
            <a:r>
              <a:rPr lang="en-US" dirty="0" smtClean="0"/>
              <a:t> = new String();</a:t>
            </a:r>
          </a:p>
          <a:p>
            <a:r>
              <a:rPr lang="en-US" dirty="0"/>
              <a:t>	</a:t>
            </a:r>
            <a:r>
              <a:rPr lang="en-US" dirty="0" err="1" smtClean="0"/>
              <a:t>outputString</a:t>
            </a:r>
            <a:r>
              <a:rPr lang="en-US" dirty="0" smtClean="0"/>
              <a:t> = “My car information: \n“;</a:t>
            </a:r>
          </a:p>
          <a:p>
            <a:r>
              <a:rPr lang="en-US" dirty="0"/>
              <a:t>	</a:t>
            </a:r>
            <a:r>
              <a:rPr lang="en-US" dirty="0" err="1" smtClean="0"/>
              <a:t>outputString</a:t>
            </a:r>
            <a:r>
              <a:rPr lang="en-US" dirty="0" smtClean="0"/>
              <a:t> = </a:t>
            </a:r>
            <a:r>
              <a:rPr lang="en-US" dirty="0" err="1" smtClean="0"/>
              <a:t>outputString</a:t>
            </a:r>
            <a:r>
              <a:rPr lang="en-US" dirty="0" smtClean="0"/>
              <a:t> + “year: “ </a:t>
            </a:r>
            <a:r>
              <a:rPr lang="en-US" dirty="0"/>
              <a:t>+ year + "\n";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outputString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outputString</a:t>
            </a:r>
            <a:r>
              <a:rPr lang="en-US" dirty="0"/>
              <a:t> + </a:t>
            </a:r>
            <a:r>
              <a:rPr lang="en-US" dirty="0" smtClean="0"/>
              <a:t>“color: </a:t>
            </a:r>
            <a:r>
              <a:rPr lang="en-US" dirty="0"/>
              <a:t>“ + color + "\n";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outputString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outputString</a:t>
            </a:r>
            <a:r>
              <a:rPr lang="en-US" dirty="0"/>
              <a:t> + </a:t>
            </a:r>
            <a:r>
              <a:rPr lang="en-US" dirty="0" smtClean="0"/>
              <a:t>“make: </a:t>
            </a:r>
            <a:r>
              <a:rPr lang="en-US" dirty="0"/>
              <a:t>“ + make + "\n";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outputString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dirty="0" smtClean="0"/>
              <a:t>public static void main(String </a:t>
            </a:r>
            <a:r>
              <a:rPr lang="en-US" dirty="0" err="1" smtClean="0"/>
              <a:t>args</a:t>
            </a:r>
            <a:r>
              <a:rPr lang="en-US" dirty="0" smtClean="0"/>
              <a:t>[]){</a:t>
            </a:r>
          </a:p>
          <a:p>
            <a:r>
              <a:rPr lang="en-US" dirty="0"/>
              <a:t>	</a:t>
            </a:r>
            <a:r>
              <a:rPr lang="en-US" dirty="0" smtClean="0"/>
              <a:t>Car </a:t>
            </a:r>
            <a:r>
              <a:rPr lang="en-US" dirty="0" err="1" smtClean="0"/>
              <a:t>myCar</a:t>
            </a:r>
            <a:r>
              <a:rPr lang="en-US" dirty="0" smtClean="0"/>
              <a:t> = new Car(1967, “blue”, “Camaro”);</a:t>
            </a:r>
          </a:p>
          <a:p>
            <a:r>
              <a:rPr lang="en-US" dirty="0"/>
              <a:t>	</a:t>
            </a:r>
            <a:r>
              <a:rPr lang="en-US" dirty="0" err="1" smtClean="0"/>
              <a:t>System.out.println</a:t>
            </a:r>
            <a:r>
              <a:rPr lang="en-US" dirty="0" smtClean="0"/>
              <a:t>(</a:t>
            </a:r>
            <a:r>
              <a:rPr lang="en-US" dirty="0" err="1" smtClean="0"/>
              <a:t>myCar.toString</a:t>
            </a:r>
            <a:r>
              <a:rPr lang="en-US" dirty="0" smtClean="0"/>
              <a:t>());</a:t>
            </a:r>
          </a:p>
          <a:p>
            <a:r>
              <a:rPr lang="en-US" dirty="0"/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088" y="3199688"/>
            <a:ext cx="4634365" cy="34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24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86"/>
    </mc:Choice>
    <mc:Fallback xmlns="">
      <p:transition spd="slow" advTm="84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8380" x="2776538" y="1652588"/>
          <p14:tracePt t="18470" x="2762250" y="1652588"/>
          <p14:tracePt t="18478" x="2749550" y="1658938"/>
          <p14:tracePt t="18486" x="2709863" y="1665288"/>
          <p14:tracePt t="18495" x="2678113" y="1671638"/>
          <p14:tracePt t="18510" x="2632075" y="1677988"/>
          <p14:tracePt t="18526" x="2554288" y="1684338"/>
          <p14:tracePt t="18542" x="2462213" y="1692275"/>
          <p14:tracePt t="18542" x="2409825" y="1698625"/>
          <p14:tracePt t="18574" x="2325688" y="1698625"/>
          <p14:tracePt t="18575" x="2220913" y="1698625"/>
          <p14:tracePt t="18608" x="2109788" y="1704975"/>
          <p14:tracePt t="18614" x="2005013" y="1711325"/>
          <p14:tracePt t="18625" x="1906588" y="1711325"/>
          <p14:tracePt t="18641" x="1828800" y="1711325"/>
          <p14:tracePt t="18658" x="1770063" y="1704975"/>
          <p14:tracePt t="18675" x="1711325" y="1692275"/>
          <p14:tracePt t="18691" x="1665288" y="1684338"/>
          <p14:tracePt t="18708" x="1625600" y="1677988"/>
          <p14:tracePt t="18725" x="1574800" y="1677988"/>
          <p14:tracePt t="18741" x="1516063" y="1677988"/>
          <p14:tracePt t="18741" x="1476375" y="1677988"/>
          <p14:tracePt t="18758" x="1384300" y="1677988"/>
          <p14:tracePt t="18774" x="1287463" y="1677988"/>
          <p14:tracePt t="18791" x="1182688" y="1677988"/>
          <p14:tracePt t="18808" x="1103313" y="1677988"/>
          <p14:tracePt t="18825" x="1031875" y="1677988"/>
          <p14:tracePt t="18841" x="979488" y="1677988"/>
          <p14:tracePt t="18858" x="939800" y="1677988"/>
          <p14:tracePt t="18874" x="927100" y="1677988"/>
          <p14:tracePt t="19398" x="920750" y="1677988"/>
          <p14:tracePt t="19406" x="914400" y="1677988"/>
          <p14:tracePt t="19413" x="901700" y="1677988"/>
          <p14:tracePt t="19424" x="862013" y="1677988"/>
          <p14:tracePt t="19441" x="836613" y="1677988"/>
          <p14:tracePt t="19458" x="815975" y="1671638"/>
          <p14:tracePt t="19474" x="790575" y="1671638"/>
          <p14:tracePt t="19491" x="769938" y="1671638"/>
          <p14:tracePt t="19507" x="750888" y="1665288"/>
          <p14:tracePt t="19524" x="738188" y="1665288"/>
          <p14:tracePt t="19541" x="731838" y="1665288"/>
          <p14:tracePt t="19557" x="719138" y="1665288"/>
          <p14:tracePt t="19574" x="704850" y="1665288"/>
          <p14:tracePt t="19591" x="692150" y="1665288"/>
          <p14:tracePt t="19607" x="666750" y="1665288"/>
          <p14:tracePt t="19624" x="652463" y="1665288"/>
          <p14:tracePt t="19642" x="639763" y="1658938"/>
          <p14:tracePt t="19658" x="633413" y="1658938"/>
          <p14:tracePt t="19674" x="627063" y="1658938"/>
          <p14:tracePt t="19691" x="620713" y="1658938"/>
          <p14:tracePt t="20398" x="627063" y="1658938"/>
          <p14:tracePt t="20422" x="633413" y="1658938"/>
          <p14:tracePt t="20438" x="646113" y="1658938"/>
          <p14:tracePt t="20447" x="660400" y="1658938"/>
          <p14:tracePt t="20454" x="673100" y="1658938"/>
          <p14:tracePt t="20462" x="698500" y="1658938"/>
          <p14:tracePt t="20474" x="731838" y="1658938"/>
          <p14:tracePt t="20490" x="763588" y="1658938"/>
          <p14:tracePt t="20507" x="796925" y="1652588"/>
          <p14:tracePt t="20524" x="822325" y="1652588"/>
          <p14:tracePt t="20540" x="849313" y="1652588"/>
          <p14:tracePt t="20557" x="874713" y="1652588"/>
          <p14:tracePt t="20557" x="889000" y="1652588"/>
          <p14:tracePt t="20574" x="908050" y="1652588"/>
          <p14:tracePt t="20590" x="927100" y="1652588"/>
          <p14:tracePt t="20607" x="939800" y="1652588"/>
          <p14:tracePt t="20624" x="960438" y="1646238"/>
          <p14:tracePt t="20640" x="973138" y="1639888"/>
          <p14:tracePt t="20657" x="979488" y="1639888"/>
          <p14:tracePt t="20674" x="998538" y="1639888"/>
          <p14:tracePt t="20690" x="1012825" y="1639888"/>
          <p14:tracePt t="20707" x="1031875" y="1639888"/>
          <p14:tracePt t="20724" x="1050925" y="1639888"/>
          <p14:tracePt t="20740" x="1077913" y="1633538"/>
          <p14:tracePt t="20757" x="1090613" y="1633538"/>
          <p14:tracePt t="20757" x="1109663" y="1633538"/>
          <p14:tracePt t="20774" x="1130300" y="1625600"/>
          <p14:tracePt t="20790" x="1149350" y="1625600"/>
          <p14:tracePt t="20807" x="1162050" y="1625600"/>
          <p14:tracePt t="20824" x="1168400" y="1619250"/>
          <p14:tracePt t="20840" x="1176338" y="1619250"/>
          <p14:tracePt t="22214" x="1182688" y="1619250"/>
          <p14:tracePt t="22222" x="1189038" y="1619250"/>
          <p14:tracePt t="22230" x="1201738" y="1619250"/>
          <p14:tracePt t="22238" x="1214438" y="1619250"/>
          <p14:tracePt t="22256" x="1227138" y="1619250"/>
          <p14:tracePt t="22257" x="1254125" y="1619250"/>
          <p14:tracePt t="22273" x="1287463" y="1619250"/>
          <p14:tracePt t="22290" x="1312863" y="1619250"/>
          <p14:tracePt t="22306" x="1338263" y="1619250"/>
          <p14:tracePt t="22323" x="1352550" y="1619250"/>
          <p14:tracePt t="22340" x="1365250" y="1612900"/>
          <p14:tracePt t="22356" x="1377950" y="1612900"/>
          <p14:tracePt t="22373" x="1411288" y="1606550"/>
          <p14:tracePt t="22390" x="1436688" y="1606550"/>
          <p14:tracePt t="22406" x="1455738" y="1606550"/>
          <p14:tracePt t="22423" x="1482725" y="1606550"/>
          <p14:tracePt t="22440" x="1489075" y="1600200"/>
          <p14:tracePt t="22456" x="1516063" y="1600200"/>
          <p14:tracePt t="22473" x="1528763" y="1600200"/>
          <p14:tracePt t="22490" x="1547813" y="1593850"/>
          <p14:tracePt t="22506" x="1566863" y="1593850"/>
          <p14:tracePt t="22523" x="1574800" y="1593850"/>
          <p14:tracePt t="22540" x="1587500" y="1593850"/>
          <p14:tracePt t="22556" x="1600200" y="1593850"/>
          <p14:tracePt t="22573" x="1612900" y="1593850"/>
          <p14:tracePt t="22590" x="1625600" y="1593850"/>
          <p14:tracePt t="22606" x="1639888" y="1593850"/>
          <p14:tracePt t="22623" x="1658938" y="1593850"/>
          <p14:tracePt t="22639" x="1692275" y="1593850"/>
          <p14:tracePt t="22656" x="1711325" y="1593850"/>
          <p14:tracePt t="22673" x="1724025" y="1593850"/>
          <p14:tracePt t="22690" x="1736725" y="1593850"/>
          <p14:tracePt t="22706" x="1744663" y="1593850"/>
          <p14:tracePt t="22723" x="1763713" y="1593850"/>
          <p14:tracePt t="22740" x="1776413" y="1593850"/>
          <p14:tracePt t="22757" x="1803400" y="1593850"/>
          <p14:tracePt t="22773" x="1809750" y="1593850"/>
          <p14:tracePt t="22773" x="1816100" y="1593850"/>
          <p14:tracePt t="22790" x="1822450" y="1593850"/>
          <p14:tracePt t="22830" x="1828800" y="1593850"/>
          <p14:tracePt t="22850" x="1835150" y="1593850"/>
          <p14:tracePt t="22850" x="1841500" y="1593850"/>
          <p14:tracePt t="22856" x="1874838" y="1593850"/>
          <p14:tracePt t="22873" x="1906588" y="1593850"/>
          <p14:tracePt t="22889" x="1952625" y="1593850"/>
          <p14:tracePt t="22906" x="1998663" y="1593850"/>
          <p14:tracePt t="22923" x="2038350" y="1593850"/>
          <p14:tracePt t="22939" x="2076450" y="1593850"/>
          <p14:tracePt t="22956" x="2109788" y="1593850"/>
          <p14:tracePt t="22973" x="2141538" y="1593850"/>
          <p14:tracePt t="22989" x="2208213" y="1593850"/>
          <p14:tracePt t="23006" x="2233613" y="1593850"/>
          <p14:tracePt t="23023" x="2266950" y="1593850"/>
          <p14:tracePt t="23039" x="2286000" y="1593850"/>
          <p14:tracePt t="23056" x="2305050" y="1593850"/>
          <p14:tracePt t="23073" x="2325688" y="1593850"/>
          <p14:tracePt t="23089" x="2338388" y="1593850"/>
          <p14:tracePt t="23126" x="2344738" y="1593850"/>
          <p14:tracePt t="23270" x="2351088" y="1593850"/>
          <p14:tracePt t="23286" x="2351088" y="1587500"/>
          <p14:tracePt t="23302" x="2357438" y="1587500"/>
          <p14:tracePt t="23318" x="2363788" y="1587500"/>
          <p14:tracePt t="23334" x="2370138" y="1581150"/>
          <p14:tracePt t="23342" x="2378075" y="1581150"/>
          <p14:tracePt t="23366" x="2384425" y="1581150"/>
          <p14:tracePt t="24510" x="2370138" y="1581150"/>
          <p14:tracePt t="24518" x="2370138" y="1587500"/>
          <p14:tracePt t="24525" x="2357438" y="1600200"/>
          <p14:tracePt t="24550" x="2351088" y="1600200"/>
          <p14:tracePt t="24574" x="2344738" y="1600200"/>
          <p14:tracePt t="24589" x="2338388" y="1600200"/>
          <p14:tracePt t="24594" x="2332038" y="1606550"/>
          <p14:tracePt t="24613" x="2325688" y="1606550"/>
          <p14:tracePt t="24622" x="2311400" y="1606550"/>
          <p14:tracePt t="24627" x="2260600" y="1633538"/>
          <p14:tracePt t="24639" x="2187575" y="1633538"/>
          <p14:tracePt t="24655" x="2109788" y="1639888"/>
          <p14:tracePt t="24672" x="2038350" y="1639888"/>
          <p14:tracePt t="24689" x="1979613" y="1646238"/>
          <p14:tracePt t="24705" x="1927225" y="1646238"/>
          <p14:tracePt t="24722" x="1881188" y="1646238"/>
          <p14:tracePt t="24739" x="1822450" y="1646238"/>
          <p14:tracePt t="24755" x="1757363" y="1646238"/>
          <p14:tracePt t="24772" x="1692275" y="1646238"/>
          <p14:tracePt t="24789" x="1606550" y="1646238"/>
          <p14:tracePt t="24789" x="1554163" y="1646238"/>
          <p14:tracePt t="24806" x="1463675" y="1639888"/>
          <p14:tracePt t="24822" x="1377950" y="1639888"/>
          <p14:tracePt t="24839" x="1306513" y="1639888"/>
          <p14:tracePt t="24855" x="1241425" y="1639888"/>
          <p14:tracePt t="24872" x="1201738" y="1646238"/>
          <p14:tracePt t="24889" x="1155700" y="1658938"/>
          <p14:tracePt t="24905" x="1096963" y="1692275"/>
          <p14:tracePt t="24922" x="1031875" y="1724025"/>
          <p14:tracePt t="24939" x="966788" y="1757363"/>
          <p14:tracePt t="24955" x="889000" y="1803400"/>
          <p14:tracePt t="24972" x="830263" y="1835150"/>
          <p14:tracePt t="24989" x="777875" y="1893888"/>
          <p14:tracePt t="25005" x="704850" y="1965325"/>
          <p14:tracePt t="25022" x="666750" y="2011363"/>
          <p14:tracePt t="25039" x="639763" y="2051050"/>
          <p14:tracePt t="25055" x="614363" y="2097088"/>
          <p14:tracePt t="25072" x="593725" y="2141538"/>
          <p14:tracePt t="25089" x="587375" y="2174875"/>
          <p14:tracePt t="25105" x="574675" y="2214563"/>
          <p14:tracePt t="25122" x="555625" y="2273300"/>
          <p14:tracePt t="25139" x="549275" y="2332038"/>
          <p14:tracePt t="25155" x="528638" y="2403475"/>
          <p14:tracePt t="25172" x="509588" y="2468563"/>
          <p14:tracePt t="25189" x="503238" y="2540000"/>
          <p14:tracePt t="25205" x="503238" y="2665413"/>
          <p14:tracePt t="25222" x="503238" y="2755900"/>
          <p14:tracePt t="25239" x="515938" y="2827338"/>
          <p14:tracePt t="25255" x="549275" y="2900363"/>
          <p14:tracePt t="25272" x="601663" y="2978150"/>
          <p14:tracePt t="25289" x="660400" y="3049588"/>
          <p14:tracePt t="25305" x="731838" y="3116263"/>
          <p14:tracePt t="25322" x="822325" y="3181350"/>
          <p14:tracePt t="25339" x="939800" y="3233738"/>
          <p14:tracePt t="25355" x="1058863" y="3284538"/>
          <p14:tracePt t="25372" x="1201738" y="3324225"/>
          <p14:tracePt t="25388" x="1346200" y="3363913"/>
          <p14:tracePt t="25405" x="1566863" y="3422650"/>
          <p14:tracePt t="25422" x="1730375" y="3441700"/>
          <p14:tracePt t="25438" x="1881188" y="3462338"/>
          <p14:tracePt t="25455" x="2051050" y="3468688"/>
          <p14:tracePt t="25472" x="2220913" y="3494088"/>
          <p14:tracePt t="25488" x="2409825" y="3494088"/>
          <p14:tracePt t="25505" x="2547938" y="3506788"/>
          <p14:tracePt t="25522" x="2697163" y="3506788"/>
          <p14:tracePt t="25538" x="2873375" y="3506788"/>
          <p14:tracePt t="25555" x="3043238" y="3506788"/>
          <p14:tracePt t="25572" x="3219450" y="3506788"/>
          <p14:tracePt t="25588" x="3389313" y="3506788"/>
          <p14:tracePt t="25605" x="3644900" y="3506788"/>
          <p14:tracePt t="25622" x="3787775" y="3506788"/>
          <p14:tracePt t="25638" x="3963988" y="3506788"/>
          <p14:tracePt t="25655" x="4127500" y="3506788"/>
          <p14:tracePt t="25672" x="4284663" y="3506788"/>
          <p14:tracePt t="25689" x="4408488" y="3506788"/>
          <p14:tracePt t="25705" x="4559300" y="3494088"/>
          <p14:tracePt t="25722" x="4722813" y="3494088"/>
          <p14:tracePt t="25738" x="4865688" y="3487738"/>
          <p14:tracePt t="25755" x="4989513" y="3468688"/>
          <p14:tracePt t="25772" x="5094288" y="3441700"/>
          <p14:tracePt t="25788" x="5180013" y="3409950"/>
          <p14:tracePt t="25805" x="5270500" y="3330575"/>
          <p14:tracePt t="25822" x="5329238" y="3265488"/>
          <p14:tracePt t="25838" x="5381625" y="3200400"/>
          <p14:tracePt t="25855" x="5434013" y="3148013"/>
          <p14:tracePt t="25872" x="5461000" y="3076575"/>
          <p14:tracePt t="25888" x="5492750" y="3011488"/>
          <p14:tracePt t="25905" x="5505450" y="2946400"/>
          <p14:tracePt t="25922" x="5511800" y="2879725"/>
          <p14:tracePt t="25938" x="5511800" y="2820988"/>
          <p14:tracePt t="25955" x="5511800" y="2755900"/>
          <p14:tracePt t="25971" x="5511800" y="2684463"/>
          <p14:tracePt t="25988" x="5473700" y="2619375"/>
          <p14:tracePt t="26005" x="5394325" y="2489200"/>
          <p14:tracePt t="26022" x="5303838" y="2384425"/>
          <p14:tracePt t="26038" x="5205413" y="2260600"/>
          <p14:tracePt t="26055" x="5075238" y="2162175"/>
          <p14:tracePt t="26071" x="4957763" y="2063750"/>
          <p14:tracePt t="26088" x="4846638" y="1979613"/>
          <p14:tracePt t="26105" x="4741863" y="1906588"/>
          <p14:tracePt t="26122" x="4611688" y="1854200"/>
          <p14:tracePt t="26138" x="4479925" y="1803400"/>
          <p14:tracePt t="26155" x="4337050" y="1763713"/>
          <p14:tracePt t="26171" x="4206875" y="1730375"/>
          <p14:tracePt t="26188" x="4068763" y="1717675"/>
          <p14:tracePt t="26205" x="3852863" y="1684338"/>
          <p14:tracePt t="26222" x="3716338" y="1684338"/>
          <p14:tracePt t="26238" x="3579813" y="1677988"/>
          <p14:tracePt t="26255" x="3475038" y="1677988"/>
          <p14:tracePt t="26271" x="3344863" y="1677988"/>
          <p14:tracePt t="26288" x="3225800" y="1692275"/>
          <p14:tracePt t="26305" x="3101975" y="1704975"/>
          <p14:tracePt t="26321" x="2952750" y="1730375"/>
          <p14:tracePt t="26338" x="2835275" y="1757363"/>
          <p14:tracePt t="26355" x="2703513" y="1816100"/>
          <p14:tracePt t="26371" x="2566988" y="1881188"/>
          <p14:tracePt t="26388" x="2449513" y="1952625"/>
          <p14:tracePt t="26405" x="2273300" y="2063750"/>
          <p14:tracePt t="26422" x="2162175" y="2149475"/>
          <p14:tracePt t="26438" x="2070100" y="2246313"/>
          <p14:tracePt t="26455" x="1979613" y="2332038"/>
          <p14:tracePt t="26471" x="1900238" y="2409825"/>
          <p14:tracePt t="26488" x="1847850" y="2481263"/>
          <p14:tracePt t="26505" x="1809750" y="2540000"/>
          <p14:tracePt t="26521" x="1782763" y="2613025"/>
          <p14:tracePt t="26538" x="1757363" y="2690813"/>
          <p14:tracePt t="26555" x="1736725" y="2776538"/>
          <p14:tracePt t="26571" x="1724025" y="2867025"/>
          <p14:tracePt t="26588" x="1717675" y="2952750"/>
          <p14:tracePt t="26605" x="1717675" y="3024188"/>
          <p14:tracePt t="26605" x="1717675" y="3070225"/>
          <p14:tracePt t="26621" x="1717675" y="3141663"/>
          <p14:tracePt t="26638" x="1717675" y="3219450"/>
          <p14:tracePt t="26655" x="1724025" y="3298825"/>
          <p14:tracePt t="26671" x="1763713" y="3370263"/>
          <p14:tracePt t="26688" x="1809750" y="3429000"/>
          <p14:tracePt t="26705" x="1828800" y="3475038"/>
          <p14:tracePt t="26721" x="1874838" y="3500438"/>
          <p14:tracePt t="26738" x="1920875" y="3513138"/>
          <p14:tracePt t="26755" x="1992313" y="3527425"/>
          <p14:tracePt t="26771" x="2103438" y="3533775"/>
          <p14:tracePt t="26788" x="2193925" y="3533775"/>
          <p14:tracePt t="26805" x="2292350" y="3533775"/>
          <p14:tracePt t="26821" x="2403475" y="3540125"/>
          <p14:tracePt t="26838" x="2436813" y="3540125"/>
          <p14:tracePt t="26854" x="2436813" y="3533775"/>
          <p14:tracePt t="27910" x="2430463" y="3533775"/>
          <p14:tracePt t="27918" x="2422525" y="3533775"/>
          <p14:tracePt t="27950" x="2416175" y="3533775"/>
          <p14:tracePt t="30055" x="2422525" y="3527425"/>
          <p14:tracePt t="30063" x="2436813" y="3506788"/>
          <p14:tracePt t="30071" x="2449513" y="3494088"/>
          <p14:tracePt t="30076" x="2495550" y="3441700"/>
          <p14:tracePt t="30089" x="2540000" y="3395663"/>
          <p14:tracePt t="30105" x="2606675" y="3330575"/>
          <p14:tracePt t="30122" x="2659063" y="3271838"/>
          <p14:tracePt t="30139" x="2717800" y="3225800"/>
          <p14:tracePt t="30155" x="2782888" y="3154363"/>
          <p14:tracePt t="30172" x="2835275" y="3089275"/>
          <p14:tracePt t="30189" x="2860675" y="3024188"/>
          <p14:tracePt t="30205" x="2879725" y="2938463"/>
          <p14:tracePt t="30222" x="2879725" y="2873375"/>
          <p14:tracePt t="30239" x="2887663" y="2795588"/>
          <p14:tracePt t="30255" x="2887663" y="2730500"/>
          <p14:tracePt t="30272" x="2887663" y="2671763"/>
          <p14:tracePt t="30289" x="2887663" y="2606675"/>
          <p14:tracePt t="30305" x="2887663" y="2547938"/>
          <p14:tracePt t="30322" x="2887663" y="2495550"/>
          <p14:tracePt t="30339" x="2913063" y="2430463"/>
          <p14:tracePt t="30355" x="2959100" y="2378075"/>
          <p14:tracePt t="30372" x="3030538" y="2325688"/>
          <p14:tracePt t="30388" x="3128963" y="2298700"/>
          <p14:tracePt t="30405" x="3246438" y="2292350"/>
          <p14:tracePt t="30422" x="3389313" y="2292350"/>
          <p14:tracePt t="30438" x="3565525" y="2292350"/>
          <p14:tracePt t="30455" x="3762375" y="2292350"/>
          <p14:tracePt t="30472" x="3867150" y="2292350"/>
          <p14:tracePt t="30488" x="3944938" y="2292350"/>
          <p14:tracePt t="30505" x="4003675" y="2286000"/>
          <p14:tracePt t="30522" x="4049713" y="2286000"/>
          <p14:tracePt t="30538" x="4081463" y="2286000"/>
          <p14:tracePt t="30555" x="4114800" y="2286000"/>
          <p14:tracePt t="30572" x="4148138" y="2279650"/>
          <p14:tracePt t="30588" x="4186238" y="2279650"/>
          <p14:tracePt t="30605" x="4213225" y="2273300"/>
          <p14:tracePt t="30622" x="4219575" y="2273300"/>
          <p14:tracePt t="30775" x="4225925" y="2273300"/>
          <p14:tracePt t="30783" x="4225925" y="2279650"/>
          <p14:tracePt t="30791" x="4232275" y="2286000"/>
          <p14:tracePt t="30807" x="4232275" y="2292350"/>
          <p14:tracePt t="30879" x="4232275" y="2298700"/>
          <p14:tracePt t="30887" x="4232275" y="2311400"/>
          <p14:tracePt t="30899" x="4232275" y="2319338"/>
          <p14:tracePt t="30905" x="4232275" y="2332038"/>
          <p14:tracePt t="30922" x="4232275" y="2338388"/>
          <p14:tracePt t="30938" x="4232275" y="2351088"/>
          <p14:tracePt t="30955" x="4232275" y="2357438"/>
          <p14:tracePt t="31055" x="4244975" y="2357438"/>
          <p14:tracePt t="31063" x="4259263" y="2357438"/>
          <p14:tracePt t="31072" x="4271963" y="2357438"/>
          <p14:tracePt t="31072" x="4303713" y="2357438"/>
          <p14:tracePt t="31088" x="4349750" y="2357438"/>
          <p14:tracePt t="31105" x="4389438" y="2357438"/>
          <p14:tracePt t="31121" x="4408488" y="2357438"/>
          <p14:tracePt t="31139" x="4414838" y="2357438"/>
          <p14:tracePt t="31223" x="4421188" y="2357438"/>
          <p14:tracePt t="31231" x="4427538" y="2351088"/>
          <p14:tracePt t="31239" x="4435475" y="2351088"/>
          <p14:tracePt t="31255" x="4448175" y="2344738"/>
          <p14:tracePt t="31255" x="4467225" y="2325688"/>
          <p14:tracePt t="31271" x="4487863" y="2298700"/>
          <p14:tracePt t="31288" x="4494213" y="2260600"/>
          <p14:tracePt t="31305" x="4494213" y="2208213"/>
          <p14:tracePt t="31321" x="4479925" y="2155825"/>
          <p14:tracePt t="31338" x="4454525" y="2128838"/>
          <p14:tracePt t="31355" x="4408488" y="2103438"/>
          <p14:tracePt t="31372" x="4383088" y="2097088"/>
          <p14:tracePt t="31388" x="4356100" y="2090738"/>
          <p14:tracePt t="31405" x="4349750" y="2090738"/>
          <p14:tracePt t="31422" x="4343400" y="2090738"/>
          <p14:tracePt t="31438" x="4337050" y="2097088"/>
          <p14:tracePt t="31455" x="4330700" y="2103438"/>
          <p14:tracePt t="31471" x="4330700" y="2116138"/>
          <p14:tracePt t="31488" x="4324350" y="2128838"/>
          <p14:tracePt t="31505" x="4324350" y="2162175"/>
          <p14:tracePt t="31521" x="4337050" y="2233613"/>
          <p14:tracePt t="31538" x="4368800" y="2286000"/>
          <p14:tracePt t="31555" x="4414838" y="2344738"/>
          <p14:tracePt t="31571" x="4460875" y="2384425"/>
          <p14:tracePt t="31588" x="4479925" y="2390775"/>
          <p14:tracePt t="31639" x="4479925" y="2384425"/>
          <p14:tracePt t="31647" x="4473575" y="2378075"/>
          <p14:tracePt t="31663" x="4467225" y="2363788"/>
          <p14:tracePt t="31664" x="4467225" y="2344738"/>
          <p14:tracePt t="31671" x="4460875" y="2311400"/>
          <p14:tracePt t="31688" x="4441825" y="2298700"/>
          <p14:tracePt t="31705" x="4435475" y="2292350"/>
          <p14:tracePt t="31721" x="4427538" y="2292350"/>
          <p14:tracePt t="31767" x="4421188" y="2292350"/>
          <p14:tracePt t="31783" x="4421188" y="2298700"/>
          <p14:tracePt t="31799" x="4421188" y="2305050"/>
          <p14:tracePt t="31815" x="4421188" y="2319338"/>
          <p14:tracePt t="31823" x="4421188" y="2332038"/>
          <p14:tracePt t="31838" x="4421188" y="2338388"/>
          <p14:tracePt t="31838" x="4421188" y="2344738"/>
          <p14:tracePt t="31879" x="4427538" y="2338388"/>
          <p14:tracePt t="31903" x="4427538" y="2332038"/>
          <p14:tracePt t="31919" x="4427538" y="2319338"/>
          <p14:tracePt t="31929" x="4435475" y="2311400"/>
          <p14:tracePt t="31929" x="4448175" y="2298700"/>
          <p14:tracePt t="31938" x="4473575" y="2279650"/>
          <p14:tracePt t="31955" x="4487863" y="2273300"/>
          <p14:tracePt t="31971" x="4500563" y="2266950"/>
          <p14:tracePt t="31988" x="4506913" y="2266950"/>
          <p14:tracePt t="32005" x="4513263" y="2266950"/>
          <p14:tracePt t="32021" x="4532313" y="2273300"/>
          <p14:tracePt t="32038" x="4546600" y="2273300"/>
          <p14:tracePt t="32055" x="4559300" y="2286000"/>
          <p14:tracePt t="32159" x="4552950" y="2286000"/>
          <p14:tracePt t="32167" x="4532313" y="2286000"/>
          <p14:tracePt t="32175" x="4513263" y="2286000"/>
          <p14:tracePt t="32183" x="4479925" y="2286000"/>
          <p14:tracePt t="32188" x="4383088" y="2292350"/>
          <p14:tracePt t="32204" x="4284663" y="2298700"/>
          <p14:tracePt t="32221" x="4192588" y="2298700"/>
          <p14:tracePt t="32238" x="4121150" y="2305050"/>
          <p14:tracePt t="32254" x="4108450" y="2305050"/>
          <p14:tracePt t="32319" x="4114800" y="2305050"/>
          <p14:tracePt t="32319" x="4121150" y="2305050"/>
          <p14:tracePt t="32338" x="4148138" y="2305050"/>
          <p14:tracePt t="32343" x="4219575" y="2305050"/>
          <p14:tracePt t="32354" x="4330700" y="2305050"/>
          <p14:tracePt t="32371" x="4487863" y="2311400"/>
          <p14:tracePt t="32388" x="4649788" y="2311400"/>
          <p14:tracePt t="32404" x="4741863" y="2311400"/>
          <p14:tracePt t="32421" x="4754563" y="2311400"/>
          <p14:tracePt t="32463" x="4748213" y="2311400"/>
          <p14:tracePt t="32471" x="4741863" y="2311400"/>
          <p14:tracePt t="32479" x="4695825" y="2319338"/>
          <p14:tracePt t="32488" x="4630738" y="2332038"/>
          <p14:tracePt t="32504" x="4565650" y="2344738"/>
          <p14:tracePt t="32521" x="4513263" y="2351088"/>
          <p14:tracePt t="32538" x="4500563" y="2357438"/>
          <p14:tracePt t="32554" x="4500563" y="2363788"/>
          <p14:tracePt t="32599" x="4506913" y="2363788"/>
          <p14:tracePt t="32607" x="4532313" y="2363788"/>
          <p14:tracePt t="32615" x="4572000" y="2370138"/>
          <p14:tracePt t="32621" x="4656138" y="2370138"/>
          <p14:tracePt t="32638" x="4748213" y="2378075"/>
          <p14:tracePt t="32654" x="4826000" y="2384425"/>
          <p14:tracePt t="32671" x="4918075" y="2409825"/>
          <p14:tracePt t="32688" x="4924425" y="2422525"/>
          <p14:tracePt t="32704" x="4937125" y="2422525"/>
          <p14:tracePt t="32721" x="4951413" y="2443163"/>
          <p14:tracePt t="32737" x="4957763" y="2462213"/>
          <p14:tracePt t="32754" x="4983163" y="2481263"/>
          <p14:tracePt t="32771" x="4995863" y="2495550"/>
          <p14:tracePt t="32788" x="5003800" y="2501900"/>
          <p14:tracePt t="33239" x="5003800" y="2508250"/>
          <p14:tracePt t="33447" x="4995863" y="2508250"/>
          <p14:tracePt t="33463" x="4995863" y="2501900"/>
          <p14:tracePt t="33486" x="4989513" y="2501900"/>
          <p14:tracePt t="33502" x="4983163" y="2501900"/>
          <p14:tracePt t="33505" x="4964113" y="2495550"/>
          <p14:tracePt t="33520" x="4937125" y="2495550"/>
          <p14:tracePt t="33520" x="4846638" y="2495550"/>
          <p14:tracePt t="33536" x="4716463" y="2495550"/>
          <p14:tracePt t="33553" x="4538663" y="2495550"/>
          <p14:tracePt t="33571" x="4376738" y="2489200"/>
          <p14:tracePt t="33586" x="4213225" y="2489200"/>
          <p14:tracePt t="33604" x="4081463" y="2489200"/>
          <p14:tracePt t="33621" x="3970338" y="2489200"/>
          <p14:tracePt t="33637" x="3873500" y="2489200"/>
          <p14:tracePt t="33654" x="3768725" y="2489200"/>
          <p14:tracePt t="33671" x="3586163" y="2489200"/>
          <p14:tracePt t="33687" x="3435350" y="2489200"/>
          <p14:tracePt t="33704" x="3317875" y="2489200"/>
          <p14:tracePt t="33720" x="3167063" y="2489200"/>
          <p14:tracePt t="33737" x="3036888" y="2489200"/>
          <p14:tracePt t="33754" x="2906713" y="2489200"/>
          <p14:tracePt t="33771" x="2795588" y="2489200"/>
          <p14:tracePt t="33787" x="2678113" y="2489200"/>
          <p14:tracePt t="33804" x="2560638" y="2489200"/>
          <p14:tracePt t="33820" x="2455863" y="2489200"/>
          <p14:tracePt t="33837" x="2363788" y="2489200"/>
          <p14:tracePt t="33854" x="2292350" y="2489200"/>
          <p14:tracePt t="33870" x="2220913" y="2489200"/>
          <p14:tracePt t="33887" x="2201863" y="2489200"/>
          <p14:tracePt t="33991" x="2214563" y="2481263"/>
          <p14:tracePt t="33999" x="2227263" y="2481263"/>
          <p14:tracePt t="34007" x="2246313" y="2481263"/>
          <p14:tracePt t="34015" x="2266950" y="2474913"/>
          <p14:tracePt t="34023" x="2325688" y="2468563"/>
          <p14:tracePt t="34037" x="2422525" y="2468563"/>
          <p14:tracePt t="34054" x="2547938" y="2474913"/>
          <p14:tracePt t="34070" x="2782888" y="2495550"/>
          <p14:tracePt t="34087" x="3017838" y="2527300"/>
          <p14:tracePt t="34104" x="3298825" y="2554288"/>
          <p14:tracePt t="34120" x="3475038" y="2560638"/>
          <p14:tracePt t="34137" x="3624263" y="2566988"/>
          <p14:tracePt t="34154" x="3756025" y="2566988"/>
          <p14:tracePt t="34170" x="3867150" y="2566988"/>
          <p14:tracePt t="34187" x="3990975" y="2566988"/>
          <p14:tracePt t="34204" x="4127500" y="2566988"/>
          <p14:tracePt t="34220" x="4303713" y="2566988"/>
          <p14:tracePt t="34237" x="4494213" y="2566988"/>
          <p14:tracePt t="34254" x="4695825" y="2592388"/>
          <p14:tracePt t="34270" x="4976813" y="2606675"/>
          <p14:tracePt t="34287" x="5133975" y="2606675"/>
          <p14:tracePt t="34304" x="5205413" y="2606675"/>
          <p14:tracePt t="34320" x="5218113" y="2613025"/>
          <p14:tracePt t="34415" x="5211763" y="2613025"/>
          <p14:tracePt t="34423" x="5205413" y="2625725"/>
          <p14:tracePt t="34423" x="5186363" y="2638425"/>
          <p14:tracePt t="34439" x="5180013" y="2651125"/>
          <p14:tracePt t="34453" x="5159375" y="2671763"/>
          <p14:tracePt t="34454" x="5121275" y="2697163"/>
          <p14:tracePt t="34471" x="5048250" y="2768600"/>
          <p14:tracePt t="34487" x="5003800" y="2827338"/>
          <p14:tracePt t="34504" x="4983163" y="2887663"/>
          <p14:tracePt t="34520" x="4970463" y="2952750"/>
          <p14:tracePt t="34537" x="4970463" y="2997200"/>
          <p14:tracePt t="34553" x="4970463" y="3036888"/>
          <p14:tracePt t="34570" x="4970463" y="3063875"/>
          <p14:tracePt t="34587" x="4970463" y="3076575"/>
          <p14:tracePt t="34604" x="4970463" y="3082925"/>
          <p14:tracePt t="34620" x="4976813" y="3095625"/>
          <p14:tracePt t="34637" x="4976813" y="3108325"/>
          <p14:tracePt t="34653" x="4957763" y="3122613"/>
          <p14:tracePt t="34670" x="4951413" y="3148013"/>
          <p14:tracePt t="34687" x="4905375" y="3194050"/>
          <p14:tracePt t="34703" x="4865688" y="3233738"/>
          <p14:tracePt t="34720" x="4833938" y="3278188"/>
          <p14:tracePt t="34737" x="4806950" y="3311525"/>
          <p14:tracePt t="34753" x="4800600" y="3324225"/>
          <p14:tracePt t="34770" x="4800600" y="3330575"/>
          <p14:tracePt t="34943" x="4806950" y="3330575"/>
          <p14:tracePt t="36838" x="4800600" y="3324225"/>
          <p14:tracePt t="36846" x="4781550" y="3317875"/>
          <p14:tracePt t="36854" x="4760913" y="3311525"/>
          <p14:tracePt t="36862" x="4741863" y="3298825"/>
          <p14:tracePt t="36870" x="4670425" y="3292475"/>
          <p14:tracePt t="36885" x="4578350" y="3271838"/>
          <p14:tracePt t="36902" x="4506913" y="3252788"/>
          <p14:tracePt t="36919" x="4414838" y="3206750"/>
          <p14:tracePt t="36935" x="4310063" y="3141663"/>
          <p14:tracePt t="36952" x="4173538" y="3063875"/>
          <p14:tracePt t="36968" x="4068763" y="2990850"/>
          <p14:tracePt t="36985" x="3963988" y="2938463"/>
          <p14:tracePt t="37002" x="3867150" y="2873375"/>
          <p14:tracePt t="37018" x="3781425" y="2820988"/>
          <p14:tracePt t="37035" x="3683000" y="2730500"/>
          <p14:tracePt t="37051" x="3546475" y="2632075"/>
          <p14:tracePt t="37068" x="3395663" y="2520950"/>
          <p14:tracePt t="37085" x="3265488" y="2422525"/>
          <p14:tracePt t="37101" x="3095625" y="2311400"/>
          <p14:tracePt t="37118" x="3011488" y="2252663"/>
          <p14:tracePt t="37135" x="2965450" y="2208213"/>
          <p14:tracePt t="37151" x="2938463" y="2201863"/>
          <p14:tracePt t="37168" x="2932113" y="2193925"/>
          <p14:tracePt t="37185" x="2925763" y="2193925"/>
          <p14:tracePt t="37201" x="2919413" y="2193925"/>
          <p14:tracePt t="37218" x="2887663" y="2193925"/>
          <p14:tracePt t="37235" x="2827338" y="2193925"/>
          <p14:tracePt t="37251" x="2749550" y="2193925"/>
          <p14:tracePt t="37268" x="2684463" y="2187575"/>
          <p14:tracePt t="37285" x="2606675" y="2187575"/>
          <p14:tracePt t="37301" x="2527300" y="2187575"/>
          <p14:tracePt t="37318" x="2489200" y="2187575"/>
          <p14:tracePt t="37335" x="2443163" y="2187575"/>
          <p14:tracePt t="37351" x="2397125" y="2201863"/>
          <p14:tracePt t="37368" x="2363788" y="2214563"/>
          <p14:tracePt t="37385" x="2325688" y="2233613"/>
          <p14:tracePt t="37401" x="2305050" y="2246313"/>
          <p14:tracePt t="37418" x="2298700" y="2252663"/>
          <p14:tracePt t="37435" x="2292350" y="2260600"/>
          <p14:tracePt t="37451" x="2292350" y="2273300"/>
          <p14:tracePt t="37468" x="2292350" y="2279650"/>
          <p14:tracePt t="37485" x="2292350" y="2292350"/>
          <p14:tracePt t="37502" x="2305050" y="2325688"/>
          <p14:tracePt t="37518" x="2332038" y="2351088"/>
          <p14:tracePt t="37535" x="2357438" y="2363788"/>
          <p14:tracePt t="37551" x="2363788" y="2363788"/>
          <p14:tracePt t="37568" x="2370138" y="2363788"/>
          <p14:tracePt t="37894" x="2378075" y="2363788"/>
          <p14:tracePt t="37902" x="2384425" y="2363788"/>
          <p14:tracePt t="37902" x="2409825" y="2363788"/>
          <p14:tracePt t="37918" x="2443163" y="2363788"/>
          <p14:tracePt t="37935" x="2474913" y="2363788"/>
          <p14:tracePt t="37951" x="2514600" y="2363788"/>
          <p14:tracePt t="37968" x="2554288" y="2363788"/>
          <p14:tracePt t="37985" x="2598738" y="2363788"/>
          <p14:tracePt t="38001" x="2644775" y="2363788"/>
          <p14:tracePt t="38018" x="2709863" y="2363788"/>
          <p14:tracePt t="38035" x="2782888" y="2363788"/>
          <p14:tracePt t="38051" x="2879725" y="2363788"/>
          <p14:tracePt t="38068" x="2978150" y="2363788"/>
          <p14:tracePt t="38084" x="3076575" y="2351088"/>
          <p14:tracePt t="38101" x="3213100" y="2351088"/>
          <p14:tracePt t="38118" x="3317875" y="2351088"/>
          <p14:tracePt t="38134" x="3441700" y="2351088"/>
          <p14:tracePt t="38151" x="3552825" y="2351088"/>
          <p14:tracePt t="38168" x="3670300" y="2351088"/>
          <p14:tracePt t="38184" x="3781425" y="2357438"/>
          <p14:tracePt t="38201" x="3905250" y="2357438"/>
          <p14:tracePt t="38218" x="4010025" y="2357438"/>
          <p14:tracePt t="38234" x="4102100" y="2357438"/>
          <p14:tracePt t="38251" x="4186238" y="2357438"/>
          <p14:tracePt t="38268" x="4251325" y="2357438"/>
          <p14:tracePt t="38284" x="4310063" y="2357438"/>
          <p14:tracePt t="38301" x="4349750" y="2357438"/>
          <p14:tracePt t="38318" x="4356100" y="2357438"/>
          <p14:tracePt t="39118" x="4349750" y="2357438"/>
          <p14:tracePt t="39158" x="4343400" y="2357438"/>
          <p14:tracePt t="39178" x="4337050" y="2351088"/>
          <p14:tracePt t="39201" x="4318000" y="2344738"/>
          <p14:tracePt t="39201" x="4284663" y="2325688"/>
          <p14:tracePt t="39217" x="4265613" y="2305050"/>
          <p14:tracePt t="39234" x="4238625" y="2286000"/>
          <p14:tracePt t="39251" x="4219575" y="2273300"/>
          <p14:tracePt t="39267" x="4213225" y="2266950"/>
          <p14:tracePt t="39284" x="4206875" y="2266950"/>
          <p14:tracePt t="39334" x="4198938" y="2266950"/>
          <p14:tracePt t="39366" x="4186238" y="2273300"/>
          <p14:tracePt t="39374" x="4186238" y="2279650"/>
          <p14:tracePt t="39386" x="4179888" y="2286000"/>
          <p14:tracePt t="39386" x="4173538" y="2319338"/>
          <p14:tracePt t="39401" x="4173538" y="2332038"/>
          <p14:tracePt t="39417" x="4173538" y="2351088"/>
          <p14:tracePt t="39434" x="4173538" y="2363788"/>
          <p14:tracePt t="39451" x="4167188" y="2363788"/>
          <p14:tracePt t="39806" x="4160838" y="2370138"/>
          <p14:tracePt t="39814" x="4154488" y="2378075"/>
          <p14:tracePt t="39822" x="4140200" y="2384425"/>
          <p14:tracePt t="39830" x="4114800" y="2403475"/>
          <p14:tracePt t="39838" x="4068763" y="2455863"/>
          <p14:tracePt t="39850" x="4049713" y="2481263"/>
          <p14:tracePt t="39867" x="4037013" y="2495550"/>
          <p14:tracePt t="40030" x="4037013" y="2501900"/>
          <p14:tracePt t="40038" x="4022725" y="2501900"/>
          <p14:tracePt t="40039" x="4022725" y="2508250"/>
          <p14:tracePt t="40050" x="4003675" y="2527300"/>
          <p14:tracePt t="40067" x="3984625" y="2547938"/>
          <p14:tracePt t="40084" x="3978275" y="2579688"/>
          <p14:tracePt t="40100" x="3970338" y="2606675"/>
          <p14:tracePt t="40117" x="3970338" y="2638425"/>
          <p14:tracePt t="40134" x="3970338" y="2644775"/>
          <p14:tracePt t="40182" x="3970338" y="2651125"/>
          <p14:tracePt t="40198" x="3970338" y="2659063"/>
          <p14:tracePt t="40206" x="3970338" y="2671763"/>
          <p14:tracePt t="40206" x="3970338" y="2684463"/>
          <p14:tracePt t="40217" x="3970338" y="2736850"/>
          <p14:tracePt t="40234" x="3970338" y="2768600"/>
          <p14:tracePt t="40250" x="3970338" y="2814638"/>
          <p14:tracePt t="40267" x="3970338" y="2860675"/>
          <p14:tracePt t="40284" x="3963988" y="2913063"/>
          <p14:tracePt t="40300" x="3963988" y="2952750"/>
          <p14:tracePt t="40317" x="3963988" y="2997200"/>
          <p14:tracePt t="40333" x="3957638" y="3076575"/>
          <p14:tracePt t="40350" x="3951288" y="3101975"/>
          <p14:tracePt t="40367" x="3951288" y="3122613"/>
          <p14:tracePt t="40384" x="3951288" y="3135313"/>
          <p14:tracePt t="40400" x="3951288" y="3141663"/>
          <p14:tracePt t="40417" x="3951288" y="3148013"/>
          <p14:tracePt t="40510" x="3951288" y="3141663"/>
          <p14:tracePt t="40521" x="3951288" y="3135313"/>
          <p14:tracePt t="40526" x="3957638" y="3135313"/>
          <p14:tracePt t="40526" x="3957638" y="3116263"/>
          <p14:tracePt t="40534" x="3970338" y="3070225"/>
          <p14:tracePt t="40550" x="3990975" y="3005138"/>
          <p14:tracePt t="40567" x="4010025" y="2952750"/>
          <p14:tracePt t="40583" x="4037013" y="2900363"/>
          <p14:tracePt t="40600" x="4056063" y="2835275"/>
          <p14:tracePt t="40617" x="4081463" y="2776538"/>
          <p14:tracePt t="40633" x="4089400" y="2724150"/>
          <p14:tracePt t="40650" x="4089400" y="2671763"/>
          <p14:tracePt t="40667" x="4089400" y="2625725"/>
          <p14:tracePt t="40684" x="4089400" y="2598738"/>
          <p14:tracePt t="40700" x="4089400" y="2586038"/>
          <p14:tracePt t="40717" x="4081463" y="2579688"/>
          <p14:tracePt t="40734" x="4075113" y="2579688"/>
          <p14:tracePt t="40822" x="4068763" y="2579688"/>
          <p14:tracePt t="40870" x="4062413" y="2579688"/>
          <p14:tracePt t="40894" x="4062413" y="2573338"/>
          <p14:tracePt t="40897" x="4062413" y="2566988"/>
          <p14:tracePt t="40918" x="4062413" y="2560638"/>
          <p14:tracePt t="40918" x="4056063" y="2560638"/>
          <p14:tracePt t="40933" x="4056063" y="2554288"/>
          <p14:tracePt t="41078" x="4056063" y="2560638"/>
          <p14:tracePt t="41086" x="4056063" y="2573338"/>
          <p14:tracePt t="41094" x="4056063" y="2579688"/>
          <p14:tracePt t="41100" x="4056063" y="2606675"/>
          <p14:tracePt t="41117" x="4056063" y="2632075"/>
          <p14:tracePt t="41133" x="4068763" y="2678113"/>
          <p14:tracePt t="41150" x="4075113" y="2709863"/>
          <p14:tracePt t="41167" x="4075113" y="2743200"/>
          <p14:tracePt t="41183" x="4075113" y="2776538"/>
          <p14:tracePt t="41200" x="4075113" y="2801938"/>
          <p14:tracePt t="41216" x="4075113" y="2814638"/>
          <p14:tracePt t="41233" x="4081463" y="2841625"/>
          <p14:tracePt t="41250" x="4081463" y="2879725"/>
          <p14:tracePt t="41267" x="4081463" y="2913063"/>
          <p14:tracePt t="41283" x="4081463" y="2952750"/>
          <p14:tracePt t="41300" x="4081463" y="2990850"/>
          <p14:tracePt t="41316" x="4075113" y="3030538"/>
          <p14:tracePt t="41333" x="4075113" y="3089275"/>
          <p14:tracePt t="41350" x="4075113" y="3128963"/>
          <p14:tracePt t="41367" x="4089400" y="3160713"/>
          <p14:tracePt t="41383" x="4089400" y="3175000"/>
          <p14:tracePt t="41400" x="4089400" y="3181350"/>
          <p14:tracePt t="41614" x="4095750" y="3175000"/>
          <p14:tracePt t="41678" x="4095750" y="3167063"/>
          <p14:tracePt t="41686" x="4102100" y="3167063"/>
          <p14:tracePt t="41689" x="4108450" y="3160713"/>
          <p14:tracePt t="41726" x="4108450" y="3154363"/>
          <p14:tracePt t="41734" x="4114800" y="3154363"/>
          <p14:tracePt t="41742" x="4114800" y="3148013"/>
          <p14:tracePt t="41755" x="4114800" y="3141663"/>
          <p14:tracePt t="41766" x="4114800" y="3128963"/>
          <p14:tracePt t="41783" x="4114800" y="3116263"/>
          <p14:tracePt t="42038" x="4114800" y="3108325"/>
          <p14:tracePt t="42046" x="4127500" y="3095625"/>
          <p14:tracePt t="42052" x="4140200" y="3082925"/>
          <p14:tracePt t="42066" x="4148138" y="3070225"/>
          <p14:tracePt t="42067" x="4186238" y="3043238"/>
          <p14:tracePt t="42083" x="4219575" y="3011488"/>
          <p14:tracePt t="42099" x="4244975" y="2990850"/>
          <p14:tracePt t="42116" x="4278313" y="2959100"/>
          <p14:tracePt t="42133" x="4330700" y="2913063"/>
          <p14:tracePt t="42150" x="4368800" y="2879725"/>
          <p14:tracePt t="42166" x="4414838" y="2847975"/>
          <p14:tracePt t="42183" x="4441825" y="2820988"/>
          <p14:tracePt t="42199" x="4473575" y="2795588"/>
          <p14:tracePt t="42216" x="4513263" y="2762250"/>
          <p14:tracePt t="42233" x="4552950" y="2730500"/>
          <p14:tracePt t="42249" x="4578350" y="2697163"/>
          <p14:tracePt t="42266" x="4618038" y="2665413"/>
          <p14:tracePt t="42283" x="4630738" y="2638425"/>
          <p14:tracePt t="42300" x="4643438" y="2613025"/>
          <p14:tracePt t="42316" x="4649788" y="2592388"/>
          <p14:tracePt t="42333" x="4643438" y="2579688"/>
          <p14:tracePt t="42333" x="4637088" y="2579688"/>
          <p14:tracePt t="42350" x="4630738" y="2573338"/>
          <p14:tracePt t="42366" x="4618038" y="2566988"/>
          <p14:tracePt t="42383" x="4597400" y="2566988"/>
          <p14:tracePt t="42399" x="4565650" y="2566988"/>
          <p14:tracePt t="42416" x="4513263" y="2566988"/>
          <p14:tracePt t="42433" x="4435475" y="2566988"/>
          <p14:tracePt t="42449" x="4337050" y="2566988"/>
          <p14:tracePt t="42466" x="4238625" y="2560638"/>
          <p14:tracePt t="42483" x="4148138" y="2547938"/>
          <p14:tracePt t="42499" x="4102100" y="2547938"/>
          <p14:tracePt t="42516" x="4068763" y="2527300"/>
          <p14:tracePt t="42533" x="4056063" y="2527300"/>
          <p14:tracePt t="42533" x="4056063" y="2520950"/>
          <p14:tracePt t="42549" x="4056063" y="2508250"/>
          <p14:tracePt t="42589" x="4049713" y="2501900"/>
          <p14:tracePt t="42597" x="4037013" y="2489200"/>
          <p14:tracePt t="42616" x="4037013" y="2481263"/>
          <p14:tracePt t="43085" x="4037013" y="2489200"/>
          <p14:tracePt t="43101" x="4037013" y="2495550"/>
          <p14:tracePt t="43116" x="4037013" y="2501900"/>
          <p14:tracePt t="43116" x="4037013" y="2508250"/>
          <p14:tracePt t="43132" x="4037013" y="2520950"/>
          <p14:tracePt t="43149" x="4037013" y="2554288"/>
          <p14:tracePt t="43166" x="4037013" y="2586038"/>
          <p14:tracePt t="43183" x="4037013" y="2638425"/>
          <p14:tracePt t="43199" x="4037013" y="2717800"/>
          <p14:tracePt t="43216" x="4043363" y="2814638"/>
          <p14:tracePt t="43232" x="4049713" y="2887663"/>
          <p14:tracePt t="43249" x="4049713" y="2952750"/>
          <p14:tracePt t="43266" x="4049713" y="2990850"/>
          <p14:tracePt t="43282" x="4049713" y="3043238"/>
          <p14:tracePt t="43299" x="4056063" y="3076575"/>
          <p14:tracePt t="43316" x="4056063" y="3095625"/>
          <p14:tracePt t="43589" x="4062413" y="3089275"/>
          <p14:tracePt t="43597" x="4075113" y="3076575"/>
          <p14:tracePt t="43607" x="4089400" y="3049588"/>
          <p14:tracePt t="43607" x="4114800" y="3030538"/>
          <p14:tracePt t="43616" x="4186238" y="2959100"/>
          <p14:tracePt t="43632" x="4271963" y="2873375"/>
          <p14:tracePt t="43649" x="4356100" y="2782888"/>
          <p14:tracePt t="43666" x="4448175" y="2697163"/>
          <p14:tracePt t="43682" x="4538663" y="2606675"/>
          <p14:tracePt t="43699" x="4611688" y="2533650"/>
          <p14:tracePt t="43716" x="4670425" y="2474913"/>
          <p14:tracePt t="43732" x="4716463" y="2430463"/>
          <p14:tracePt t="43749" x="4754563" y="2403475"/>
          <p14:tracePt t="43765" x="4775200" y="2397125"/>
          <p14:tracePt t="43782" x="4781550" y="2390775"/>
          <p14:tracePt t="43799" x="4794250" y="2390775"/>
          <p14:tracePt t="43815" x="4800600" y="2384425"/>
          <p14:tracePt t="43832" x="4813300" y="2378075"/>
          <p14:tracePt t="43849" x="4833938" y="2378075"/>
          <p14:tracePt t="43865" x="4840288" y="2378075"/>
          <p14:tracePt t="44053" x="4833938" y="2378075"/>
          <p14:tracePt t="44061" x="4826000" y="2384425"/>
          <p14:tracePt t="44069" x="4819650" y="2397125"/>
          <p14:tracePt t="44077" x="4806950" y="2409825"/>
          <p14:tracePt t="44085" x="4781550" y="2449513"/>
          <p14:tracePt t="44099" x="4748213" y="2489200"/>
          <p14:tracePt t="44115" x="4735513" y="2520950"/>
          <p14:tracePt t="44132" x="4729163" y="2527300"/>
          <p14:tracePt t="44181" x="4729163" y="2520950"/>
          <p14:tracePt t="44197" x="4729163" y="2514600"/>
          <p14:tracePt t="44205" x="4735513" y="2514600"/>
          <p14:tracePt t="44317" x="4741863" y="2514600"/>
          <p14:tracePt t="44357" x="4741863" y="2520950"/>
          <p14:tracePt t="44365" x="4741863" y="2533650"/>
          <p14:tracePt t="44373" x="4741863" y="2554288"/>
          <p14:tracePt t="44381" x="4754563" y="2573338"/>
          <p14:tracePt t="44389" x="4767263" y="2619375"/>
          <p14:tracePt t="44399" x="4787900" y="2684463"/>
          <p14:tracePt t="44415" x="4819650" y="2768600"/>
          <p14:tracePt t="44432" x="4840288" y="2873375"/>
          <p14:tracePt t="44449" x="4878388" y="2965450"/>
          <p14:tracePt t="44465" x="4899025" y="3055938"/>
          <p14:tracePt t="44482" x="4899025" y="3135313"/>
          <p14:tracePt t="44499" x="4905375" y="3181350"/>
          <p14:tracePt t="44515" x="4905375" y="3206750"/>
          <p14:tracePt t="44532" x="4911725" y="3219450"/>
          <p14:tracePt t="44701" x="4918075" y="3219450"/>
          <p14:tracePt t="44861" x="4918075" y="3206750"/>
          <p14:tracePt t="44875" x="4924425" y="3200400"/>
          <p14:tracePt t="44877" x="4930775" y="3187700"/>
          <p14:tracePt t="44885" x="4945063" y="3154363"/>
          <p14:tracePt t="44899" x="4970463" y="3101975"/>
          <p14:tracePt t="44915" x="4983163" y="3055938"/>
          <p14:tracePt t="44932" x="5022850" y="2965450"/>
          <p14:tracePt t="44948" x="5035550" y="2867025"/>
          <p14:tracePt t="44965" x="5041900" y="2684463"/>
          <p14:tracePt t="44982" x="5041900" y="2586038"/>
          <p14:tracePt t="44998" x="5029200" y="2520950"/>
          <p14:tracePt t="45015" x="5029200" y="2495550"/>
          <p14:tracePt t="45032" x="5029200" y="2474913"/>
          <p14:tracePt t="45190" x="5029200" y="2481263"/>
          <p14:tracePt t="45223" x="5029200" y="2489200"/>
          <p14:tracePt t="45230" x="5029200" y="2495550"/>
          <p14:tracePt t="45238" x="5029200" y="2501900"/>
          <p14:tracePt t="45254" x="5035550" y="2508250"/>
          <p14:tracePt t="45266" x="5035550" y="2514600"/>
          <p14:tracePt t="45266" x="5048250" y="2527300"/>
          <p14:tracePt t="45283" x="5054600" y="2547938"/>
          <p14:tracePt t="45299" x="5068888" y="2560638"/>
          <p14:tracePt t="45316" x="5087938" y="2579688"/>
          <p14:tracePt t="45333" x="5106988" y="2598738"/>
          <p14:tracePt t="45349" x="5127625" y="2619375"/>
          <p14:tracePt t="45366" x="5159375" y="2671763"/>
          <p14:tracePt t="45383" x="5199063" y="2709863"/>
          <p14:tracePt t="45399" x="5232400" y="2762250"/>
          <p14:tracePt t="45416" x="5291138" y="2835275"/>
          <p14:tracePt t="45432" x="5329238" y="2919413"/>
          <p14:tracePt t="45449" x="5362575" y="3005138"/>
          <p14:tracePt t="45466" x="5394325" y="3095625"/>
          <p14:tracePt t="45483" x="5402263" y="3160713"/>
          <p14:tracePt t="45499" x="5408613" y="3200400"/>
          <p14:tracePt t="45516" x="5408613" y="3206750"/>
          <p14:tracePt t="46830" x="5402263" y="3206750"/>
          <p14:tracePt t="46845" x="5394325" y="3213100"/>
          <p14:tracePt t="46845" x="5381625" y="3219450"/>
          <p14:tracePt t="46849" x="5341938" y="3240088"/>
          <p14:tracePt t="46865" x="5291138" y="3259138"/>
          <p14:tracePt t="46882" x="5238750" y="3278188"/>
          <p14:tracePt t="46899" x="5192713" y="3305175"/>
          <p14:tracePt t="46915" x="5146675" y="3324225"/>
          <p14:tracePt t="46932" x="5100638" y="3357563"/>
          <p14:tracePt t="46949" x="5041900" y="3395663"/>
          <p14:tracePt t="46965" x="4970463" y="3448050"/>
          <p14:tracePt t="46982" x="4884738" y="3513138"/>
          <p14:tracePt t="46999" x="4819650" y="3565525"/>
          <p14:tracePt t="47015" x="4775200" y="3605213"/>
          <p14:tracePt t="47032" x="4708525" y="3663950"/>
          <p14:tracePt t="47049" x="4649788" y="3735388"/>
          <p14:tracePt t="47065" x="4584700" y="3808413"/>
          <p14:tracePt t="47082" x="4519613" y="3873500"/>
          <p14:tracePt t="47099" x="4479925" y="3925888"/>
          <p14:tracePt t="47115" x="4460875" y="3957638"/>
          <p14:tracePt t="47132" x="4460875" y="3984625"/>
          <p14:tracePt t="47149" x="4473575" y="3984625"/>
          <p14:tracePt t="47165" x="4500563" y="3957638"/>
          <p14:tracePt t="47182" x="4500563" y="3951288"/>
          <p14:tracePt t="47446" x="4479925" y="3951288"/>
          <p14:tracePt t="47454" x="4448175" y="3951288"/>
          <p14:tracePt t="47470" x="4427538" y="3951288"/>
          <p14:tracePt t="47478" x="4395788" y="3944938"/>
          <p14:tracePt t="47486" x="4395788" y="3932238"/>
          <p14:tracePt t="47498" x="4383088" y="3932238"/>
          <p14:tracePt t="47515" x="4362450" y="3932238"/>
          <p14:tracePt t="47532" x="4349750" y="3944938"/>
          <p14:tracePt t="47548" x="4297363" y="3984625"/>
          <p14:tracePt t="47565" x="4232275" y="4043363"/>
          <p14:tracePt t="47582" x="4095750" y="4160838"/>
          <p14:tracePt t="47599" x="3978275" y="4251325"/>
          <p14:tracePt t="47615" x="3860800" y="4356100"/>
          <p14:tracePt t="47632" x="3768725" y="4435475"/>
          <p14:tracePt t="47648" x="3676650" y="4519613"/>
          <p14:tracePt t="47665" x="3605213" y="4584700"/>
          <p14:tracePt t="47682" x="3552825" y="4630738"/>
          <p14:tracePt t="47698" x="3454400" y="4683125"/>
          <p14:tracePt t="47715" x="3376613" y="4729163"/>
          <p14:tracePt t="47732" x="3311525" y="4767263"/>
          <p14:tracePt t="47748" x="3292475" y="4748213"/>
          <p14:tracePt t="48030" x="3271838" y="4754563"/>
          <p14:tracePt t="48038" x="3265488" y="4775200"/>
          <p14:tracePt t="48046" x="3233738" y="4781550"/>
          <p14:tracePt t="48054" x="3160713" y="4794250"/>
          <p14:tracePt t="48065" x="3101975" y="4787900"/>
          <p14:tracePt t="48082" x="2990850" y="4787900"/>
          <p14:tracePt t="48098" x="2854325" y="4781550"/>
          <p14:tracePt t="48115" x="2762250" y="4781550"/>
          <p14:tracePt t="48132" x="2644775" y="4781550"/>
          <p14:tracePt t="48149" x="2514600" y="4781550"/>
          <p14:tracePt t="48165" x="2397125" y="4781550"/>
          <p14:tracePt t="48181" x="2292350" y="4781550"/>
          <p14:tracePt t="48181" x="2239963" y="4781550"/>
          <p14:tracePt t="48198" x="2135188" y="4781550"/>
          <p14:tracePt t="48215" x="2011363" y="4781550"/>
          <p14:tracePt t="48232" x="1927225" y="4775200"/>
          <p14:tracePt t="48248" x="1835150" y="4767263"/>
          <p14:tracePt t="48265" x="1770063" y="4760913"/>
          <p14:tracePt t="48282" x="1711325" y="4760913"/>
          <p14:tracePt t="48298" x="1646238" y="4754563"/>
          <p14:tracePt t="48315" x="1593850" y="4754563"/>
          <p14:tracePt t="48332" x="1547813" y="4754563"/>
          <p14:tracePt t="48348" x="1516063" y="4754563"/>
          <p14:tracePt t="48365" x="1489075" y="4754563"/>
          <p14:tracePt t="48381" x="1476375" y="4754563"/>
          <p14:tracePt t="48381" x="1455738" y="4754563"/>
          <p14:tracePt t="48398" x="1430338" y="4760913"/>
          <p14:tracePt t="48415" x="1390650" y="4760913"/>
          <p14:tracePt t="48431" x="1358900" y="4767263"/>
          <p14:tracePt t="48448" x="1325563" y="4781550"/>
          <p14:tracePt t="48465" x="1287463" y="4794250"/>
          <p14:tracePt t="48481" x="1241425" y="4819650"/>
          <p14:tracePt t="48498" x="1214438" y="4833938"/>
          <p14:tracePt t="48515" x="1208088" y="4840288"/>
          <p14:tracePt t="48646" x="1214438" y="4840288"/>
          <p14:tracePt t="48654" x="1227138" y="4840288"/>
          <p14:tracePt t="48654" x="1247775" y="4840288"/>
          <p14:tracePt t="48665" x="1293813" y="4840288"/>
          <p14:tracePt t="48681" x="1365250" y="4840288"/>
          <p14:tracePt t="48698" x="1463675" y="4840288"/>
          <p14:tracePt t="48715" x="1574800" y="4840288"/>
          <p14:tracePt t="48731" x="1658938" y="4846638"/>
          <p14:tracePt t="48748" x="1751013" y="4846638"/>
          <p14:tracePt t="48765" x="1828800" y="4846638"/>
          <p14:tracePt t="48781" x="1927225" y="4846638"/>
          <p14:tracePt t="48798" x="2063750" y="4852988"/>
          <p14:tracePt t="48815" x="2128838" y="4852988"/>
          <p14:tracePt t="48831" x="2187575" y="4852988"/>
          <p14:tracePt t="48848" x="2239963" y="4852988"/>
          <p14:tracePt t="48865" x="2298700" y="4852988"/>
          <p14:tracePt t="48881" x="2390775" y="4852988"/>
          <p14:tracePt t="48898" x="2489200" y="4859338"/>
          <p14:tracePt t="48914" x="2586038" y="4872038"/>
          <p14:tracePt t="48931" x="2665413" y="4878388"/>
          <p14:tracePt t="48948" x="2755900" y="4878388"/>
          <p14:tracePt t="48965" x="2841625" y="4878388"/>
          <p14:tracePt t="48981" x="2925763" y="4878388"/>
          <p14:tracePt t="48998" x="3095625" y="4878388"/>
          <p14:tracePt t="49014" x="3252788" y="4878388"/>
          <p14:tracePt t="49032" x="3389313" y="4878388"/>
          <p14:tracePt t="49048" x="3527425" y="4878388"/>
          <p14:tracePt t="49065" x="3657600" y="4878388"/>
          <p14:tracePt t="49081" x="3762375" y="4878388"/>
          <p14:tracePt t="49098" x="3852863" y="4878388"/>
          <p14:tracePt t="49114" x="3932238" y="4884738"/>
          <p14:tracePt t="49131" x="4003675" y="4884738"/>
          <p14:tracePt t="49148" x="4081463" y="4884738"/>
          <p14:tracePt t="49165" x="4160838" y="4892675"/>
          <p14:tracePt t="49181" x="4244975" y="4899025"/>
          <p14:tracePt t="49198" x="4383088" y="4905375"/>
          <p14:tracePt t="49214" x="4473575" y="4911725"/>
          <p14:tracePt t="49231" x="4565650" y="4918075"/>
          <p14:tracePt t="49248" x="4611688" y="4918075"/>
          <p14:tracePt t="49264" x="4624388" y="4918075"/>
          <p14:tracePt t="49934" x="4618038" y="4918075"/>
          <p14:tracePt t="49950" x="4618038" y="4924425"/>
          <p14:tracePt t="49964" x="4611688" y="4924425"/>
          <p14:tracePt t="49965" x="4611688" y="4930775"/>
          <p14:tracePt t="49981" x="4605338" y="4937125"/>
          <p14:tracePt t="49997" x="4597400" y="4937125"/>
          <p14:tracePt t="50014" x="4584700" y="4945063"/>
          <p14:tracePt t="50031" x="4572000" y="4945063"/>
          <p14:tracePt t="50047" x="4546600" y="4957763"/>
          <p14:tracePt t="50064" x="4494213" y="4970463"/>
          <p14:tracePt t="50081" x="4427538" y="4983163"/>
          <p14:tracePt t="50097" x="4356100" y="5003800"/>
          <p14:tracePt t="50114" x="4284663" y="5022850"/>
          <p14:tracePt t="50131" x="4225925" y="5035550"/>
          <p14:tracePt t="50147" x="4192588" y="5035550"/>
          <p14:tracePt t="50164" x="4154488" y="5041900"/>
          <p14:tracePt t="50181" x="4114800" y="5048250"/>
          <p14:tracePt t="50197" x="4081463" y="5048250"/>
          <p14:tracePt t="50197" x="4062413" y="5048250"/>
          <p14:tracePt t="50214" x="4022725" y="5048250"/>
          <p14:tracePt t="50231" x="3963988" y="5048250"/>
          <p14:tracePt t="50247" x="3932238" y="5048250"/>
          <p14:tracePt t="50264" x="3905250" y="5054600"/>
          <p14:tracePt t="50281" x="3886200" y="5054600"/>
          <p14:tracePt t="50297" x="3852863" y="5054600"/>
          <p14:tracePt t="50314" x="3827463" y="5062538"/>
          <p14:tracePt t="50331" x="3781425" y="5075238"/>
          <p14:tracePt t="50347" x="3749675" y="5081588"/>
          <p14:tracePt t="50364" x="3709988" y="5094288"/>
          <p14:tracePt t="50381" x="3676650" y="5100638"/>
          <p14:tracePt t="50397" x="3663950" y="5106988"/>
          <p14:tracePt t="50397" x="3663950" y="5113338"/>
          <p14:tracePt t="50414" x="3657600" y="5113338"/>
          <p14:tracePt t="50431" x="3651250" y="5113338"/>
          <p14:tracePt t="50574" x="3644900" y="5113338"/>
          <p14:tracePt t="50782" x="3638550" y="5113338"/>
          <p14:tracePt t="50790" x="3638550" y="5121275"/>
          <p14:tracePt t="50806" x="3638550" y="5127625"/>
          <p14:tracePt t="50817" x="3638550" y="5133975"/>
          <p14:tracePt t="50822" x="3624263" y="5146675"/>
          <p14:tracePt t="50831" x="3617913" y="5186363"/>
          <p14:tracePt t="50847" x="3617913" y="5218113"/>
          <p14:tracePt t="50864" x="3611563" y="5245100"/>
          <p14:tracePt t="50881" x="3611563" y="5251450"/>
          <p14:tracePt t="50897" x="3605213" y="5257800"/>
          <p14:tracePt t="50982" x="3611563" y="5257800"/>
          <p14:tracePt t="51006" x="3617913" y="5251450"/>
          <p14:tracePt t="51017" x="3617913" y="5245100"/>
          <p14:tracePt t="51070" x="3611563" y="5245100"/>
          <p14:tracePt t="51084" x="3598863" y="5245100"/>
          <p14:tracePt t="51086" x="3565525" y="5232400"/>
          <p14:tracePt t="51097" x="3527425" y="5205413"/>
          <p14:tracePt t="51114" x="3494088" y="5173663"/>
          <p14:tracePt t="51130" x="3487738" y="5153025"/>
          <p14:tracePt t="51398" x="3506788" y="5159375"/>
          <p14:tracePt t="51406" x="3513138" y="5159375"/>
          <p14:tracePt t="51414" x="3527425" y="5180013"/>
          <p14:tracePt t="51422" x="3552825" y="5192713"/>
          <p14:tracePt t="51454" x="3546475" y="5199063"/>
          <p14:tracePt t="51590" x="3540125" y="5199063"/>
          <p14:tracePt t="51630" x="3540125" y="5192713"/>
          <p14:tracePt t="51646" x="3540125" y="5186363"/>
          <p14:tracePt t="51654" x="3552825" y="5173663"/>
          <p14:tracePt t="51664" x="3559175" y="5165725"/>
          <p14:tracePt t="51664" x="3592513" y="5133975"/>
          <p14:tracePt t="51680" x="3632200" y="5087938"/>
          <p14:tracePt t="51697" x="3697288" y="5016500"/>
          <p14:tracePt t="51713" x="3787775" y="4918075"/>
          <p14:tracePt t="51730" x="3886200" y="4806950"/>
          <p14:tracePt t="51747" x="4022725" y="4624388"/>
          <p14:tracePt t="51764" x="4127500" y="4467225"/>
          <p14:tracePt t="51780" x="4219575" y="4291013"/>
          <p14:tracePt t="51797" x="4291013" y="4102100"/>
          <p14:tracePt t="51813" x="4343400" y="3802063"/>
          <p14:tracePt t="51831" x="4383088" y="3638550"/>
          <p14:tracePt t="51847" x="4408488" y="3468688"/>
          <p14:tracePt t="51863" x="4435475" y="3311525"/>
          <p14:tracePt t="51880" x="4441825" y="3175000"/>
          <p14:tracePt t="51897" x="4454525" y="3043238"/>
          <p14:tracePt t="51913" x="4454525" y="2932113"/>
          <p14:tracePt t="51930" x="4441825" y="2827338"/>
          <p14:tracePt t="51947" x="4402138" y="2749550"/>
          <p14:tracePt t="51963" x="4324350" y="2665413"/>
          <p14:tracePt t="51980" x="4244975" y="2579688"/>
          <p14:tracePt t="51997" x="4160838" y="2540000"/>
          <p14:tracePt t="52013" x="4003675" y="2520950"/>
          <p14:tracePt t="52031" x="3873500" y="2520950"/>
          <p14:tracePt t="52047" x="3749675" y="2520950"/>
          <p14:tracePt t="52063" x="3624263" y="2520950"/>
          <p14:tracePt t="52080" x="3521075" y="2520950"/>
          <p14:tracePt t="52097" x="3448050" y="2520950"/>
          <p14:tracePt t="52113" x="3403600" y="2520950"/>
          <p14:tracePt t="52130" x="3363913" y="2520950"/>
          <p14:tracePt t="52147" x="3344863" y="2514600"/>
          <p14:tracePt t="52163" x="3336925" y="2514600"/>
          <p14:tracePt t="52180" x="3330575" y="2501900"/>
          <p14:tracePt t="52246" x="3330575" y="2495550"/>
          <p14:tracePt t="52286" x="3336925" y="2489200"/>
          <p14:tracePt t="52294" x="3351213" y="2474913"/>
          <p14:tracePt t="52302" x="3363913" y="2462213"/>
          <p14:tracePt t="52318" x="3416300" y="2430463"/>
          <p14:tracePt t="52318" x="3454400" y="2409825"/>
          <p14:tracePt t="52330" x="3506788" y="2397125"/>
          <p14:tracePt t="52346" x="3579813" y="2390775"/>
          <p14:tracePt t="52363" x="3651250" y="2390775"/>
          <p14:tracePt t="52380" x="3729038" y="2390775"/>
          <p14:tracePt t="52396" x="3827463" y="2390775"/>
          <p14:tracePt t="52413" x="3905250" y="2390775"/>
          <p14:tracePt t="52413" x="3919538" y="2397125"/>
          <p14:tracePt t="52430" x="3951288" y="2403475"/>
          <p14:tracePt t="52446" x="3957638" y="2403475"/>
          <p14:tracePt t="52486" x="3957638" y="2409825"/>
          <p14:tracePt t="52502" x="3963988" y="2409825"/>
          <p14:tracePt t="52510" x="3984625" y="2430463"/>
          <p14:tracePt t="52519" x="3990975" y="2449513"/>
          <p14:tracePt t="52530" x="4022725" y="2489200"/>
          <p14:tracePt t="52546" x="4056063" y="2527300"/>
          <p14:tracePt t="52563" x="4075113" y="2554288"/>
          <p14:tracePt t="52580" x="4089400" y="2560638"/>
          <p14:tracePt t="52596" x="4095750" y="2560638"/>
          <p14:tracePt t="52613" x="4102100" y="2566988"/>
          <p14:tracePt t="52630" x="4108450" y="2598738"/>
          <p14:tracePt t="52647" x="4108450" y="2644775"/>
          <p14:tracePt t="52663" x="4108450" y="2684463"/>
          <p14:tracePt t="52680" x="4114800" y="2724150"/>
          <p14:tracePt t="52697" x="4121150" y="2755900"/>
          <p14:tracePt t="52714" x="4127500" y="2776538"/>
          <p14:tracePt t="52731" x="4148138" y="2789238"/>
          <p14:tracePt t="52747" x="4167188" y="2801938"/>
          <p14:tracePt t="52763" x="4192588" y="2814638"/>
          <p14:tracePt t="52780" x="4225925" y="2820988"/>
          <p14:tracePt t="52797" x="4291013" y="2820988"/>
          <p14:tracePt t="52813" x="4362450" y="2820988"/>
          <p14:tracePt t="52830" x="4460875" y="2808288"/>
          <p14:tracePt t="52846" x="4532313" y="2782888"/>
          <p14:tracePt t="52863" x="4591050" y="2736850"/>
          <p14:tracePt t="52880" x="4637088" y="2690813"/>
          <p14:tracePt t="52896" x="4664075" y="2651125"/>
          <p14:tracePt t="52913" x="4683125" y="2613025"/>
          <p14:tracePt t="52930" x="4683125" y="2592388"/>
          <p14:tracePt t="52946" x="4683125" y="2579688"/>
          <p14:tracePt t="53062" x="4683125" y="2586038"/>
          <p14:tracePt t="53070" x="4683125" y="2592388"/>
          <p14:tracePt t="53080" x="4683125" y="2606675"/>
          <p14:tracePt t="53080" x="4683125" y="2644775"/>
          <p14:tracePt t="53096" x="4683125" y="2709863"/>
          <p14:tracePt t="53113" x="4689475" y="2755900"/>
          <p14:tracePt t="53129" x="4695825" y="2835275"/>
          <p14:tracePt t="53146" x="4716463" y="2913063"/>
          <p14:tracePt t="53163" x="4722813" y="2990850"/>
          <p14:tracePt t="53180" x="4729163" y="3055938"/>
          <p14:tracePt t="53196" x="4735513" y="3076575"/>
          <p14:tracePt t="53213" x="4735513" y="3082925"/>
          <p14:tracePt t="53390" x="4735513" y="3089275"/>
          <p14:tracePt t="53398" x="4741863" y="3101975"/>
          <p14:tracePt t="53405" x="4754563" y="3128963"/>
          <p14:tracePt t="53413" x="4775200" y="3175000"/>
          <p14:tracePt t="53429" x="4813300" y="3259138"/>
          <p14:tracePt t="53446" x="4840288" y="3292475"/>
          <p14:tracePt t="53463" x="4840288" y="3311525"/>
          <p14:tracePt t="53479" x="4833938" y="3311525"/>
          <p14:tracePt t="53582" x="4833938" y="3298825"/>
          <p14:tracePt t="53590" x="4840288" y="3284538"/>
          <p14:tracePt t="53598" x="4840288" y="3252788"/>
          <p14:tracePt t="53613" x="4840288" y="3206750"/>
          <p14:tracePt t="53613" x="4826000" y="3095625"/>
          <p14:tracePt t="53629" x="4741863" y="2894013"/>
          <p14:tracePt t="53646" x="4630738" y="2730500"/>
          <p14:tracePt t="53663" x="4460875" y="2554288"/>
          <p14:tracePt t="53679" x="4278313" y="2416175"/>
          <p14:tracePt t="53696" x="4133850" y="2344738"/>
          <p14:tracePt t="53713" x="4010025" y="2332038"/>
          <p14:tracePt t="53730" x="3925888" y="2325688"/>
          <p14:tracePt t="53746" x="3852863" y="2325688"/>
          <p14:tracePt t="53763" x="3827463" y="2325688"/>
          <p14:tracePt t="53779" x="3802063" y="2325688"/>
          <p14:tracePt t="53796" x="3768725" y="2325688"/>
          <p14:tracePt t="53813" x="3729038" y="2344738"/>
          <p14:tracePt t="53830" x="3676650" y="2370138"/>
          <p14:tracePt t="53846" x="3644900" y="2397125"/>
          <p14:tracePt t="53863" x="3611563" y="2430463"/>
          <p14:tracePt t="53880" x="3611563" y="2455863"/>
          <p14:tracePt t="53896" x="3598863" y="2520950"/>
          <p14:tracePt t="53913" x="3598863" y="2586038"/>
          <p14:tracePt t="53930" x="3598863" y="2665413"/>
          <p14:tracePt t="53946" x="3617913" y="2755900"/>
          <p14:tracePt t="53963" x="3657600" y="2873375"/>
          <p14:tracePt t="53979" x="3697288" y="2997200"/>
          <p14:tracePt t="53996" x="3729038" y="3076575"/>
          <p14:tracePt t="54013" x="3762375" y="3135313"/>
          <p14:tracePt t="54030" x="3781425" y="3213100"/>
          <p14:tracePt t="54046" x="3787775" y="3284538"/>
          <p14:tracePt t="54062" x="3787775" y="3363913"/>
          <p14:tracePt t="54079" x="3787775" y="3468688"/>
          <p14:tracePt t="54096" x="3787775" y="3592513"/>
          <p14:tracePt t="54112" x="3787775" y="3762375"/>
          <p14:tracePt t="54129" x="3787775" y="3963988"/>
          <p14:tracePt t="54146" x="3787775" y="4186238"/>
          <p14:tracePt t="54162" x="3787775" y="4395788"/>
          <p14:tracePt t="54179" x="3794125" y="4572000"/>
          <p14:tracePt t="54196" x="3787775" y="4729163"/>
          <p14:tracePt t="54212" x="3787775" y="4813300"/>
          <p14:tracePt t="54229" x="3794125" y="4899025"/>
          <p14:tracePt t="54246" x="3821113" y="4937125"/>
          <p14:tracePt t="54262" x="3852863" y="4964113"/>
          <p14:tracePt t="54279" x="3873500" y="4976813"/>
          <p14:tracePt t="54296" x="3873500" y="5003800"/>
          <p14:tracePt t="54312" x="3879850" y="5035550"/>
          <p14:tracePt t="54329" x="3886200" y="5075238"/>
          <p14:tracePt t="54346" x="3879850" y="5133975"/>
          <p14:tracePt t="54362" x="3879850" y="5192713"/>
          <p14:tracePt t="54379" x="3879850" y="5232400"/>
          <p14:tracePt t="54396" x="3873500" y="5238750"/>
          <p14:tracePt t="54412" x="3873500" y="5232400"/>
          <p14:tracePt t="54429" x="3873500" y="5224463"/>
          <p14:tracePt t="54446" x="3873500" y="5199063"/>
          <p14:tracePt t="54462" x="3867150" y="5159375"/>
          <p14:tracePt t="54479" x="3867150" y="5075238"/>
          <p14:tracePt t="54496" x="3867150" y="4989513"/>
          <p14:tracePt t="54512" x="3867150" y="4852988"/>
          <p14:tracePt t="54529" x="3846513" y="4676775"/>
          <p14:tracePt t="54546" x="3833813" y="4487863"/>
          <p14:tracePt t="54562" x="3827463" y="4167188"/>
          <p14:tracePt t="54579" x="3814763" y="3840163"/>
          <p14:tracePt t="54596" x="3814763" y="3521075"/>
          <p14:tracePt t="54612" x="3814763" y="3284538"/>
          <p14:tracePt t="54629" x="3794125" y="3101975"/>
          <p14:tracePt t="54646" x="3729038" y="2827338"/>
          <p14:tracePt t="54662" x="3676650" y="2724150"/>
          <p14:tracePt t="54679" x="3663950" y="2671763"/>
          <p14:tracePt t="54696" x="3644900" y="2625725"/>
          <p14:tracePt t="54712" x="3632200" y="2573338"/>
          <p14:tracePt t="54730" x="3611563" y="2508250"/>
          <p14:tracePt t="54746" x="3605213" y="2449513"/>
          <p14:tracePt t="54762" x="3592513" y="2397125"/>
          <p14:tracePt t="54779" x="3592513" y="2351088"/>
          <p14:tracePt t="54796" x="3586163" y="2298700"/>
          <p14:tracePt t="54812" x="3579813" y="2266950"/>
          <p14:tracePt t="54829" x="3579813" y="2246313"/>
          <p14:tracePt t="54845" x="3579813" y="2239963"/>
          <p14:tracePt t="55158" x="3579813" y="2233613"/>
          <p14:tracePt t="55172" x="3579813" y="2220913"/>
          <p14:tracePt t="55174" x="3586163" y="2208213"/>
          <p14:tracePt t="55182" x="3586163" y="2181225"/>
          <p14:tracePt t="55196" x="3592513" y="2141538"/>
          <p14:tracePt t="55212" x="3592513" y="2103438"/>
          <p14:tracePt t="55229" x="3592513" y="2070100"/>
          <p14:tracePt t="55245" x="3579813" y="2057400"/>
          <p14:tracePt t="55294" x="3565525" y="2057400"/>
          <p14:tracePt t="55302" x="3540125" y="2057400"/>
          <p14:tracePt t="55310" x="3506788" y="2076450"/>
          <p14:tracePt t="55318" x="3435350" y="2128838"/>
          <p14:tracePt t="55329" x="3336925" y="2208213"/>
          <p14:tracePt t="55345" x="3259138" y="2286000"/>
          <p14:tracePt t="55362" x="3206750" y="2390775"/>
          <p14:tracePt t="55379" x="3181350" y="2508250"/>
          <p14:tracePt t="55395" x="3181350" y="2586038"/>
          <p14:tracePt t="55412" x="3206750" y="2659063"/>
          <p14:tracePt t="55429" x="3271838" y="2717800"/>
          <p14:tracePt t="55445" x="3429000" y="2795588"/>
          <p14:tracePt t="55462" x="3546475" y="2847975"/>
          <p14:tracePt t="55479" x="3663950" y="2879725"/>
          <p14:tracePt t="55495" x="3716338" y="2887663"/>
          <p14:tracePt t="55512" x="3722688" y="2887663"/>
          <p14:tracePt t="55558" x="3716338" y="2887663"/>
          <p14:tracePt t="56214" x="3716338" y="2894013"/>
          <p14:tracePt t="56238" x="3716338" y="2900363"/>
          <p14:tracePt t="56246" x="3716338" y="2919413"/>
          <p14:tracePt t="56256" x="3716338" y="2925763"/>
          <p14:tracePt t="56262" x="3716338" y="2946400"/>
          <p14:tracePt t="56279" x="3709988" y="3005138"/>
          <p14:tracePt t="56280" x="3709988" y="3082925"/>
          <p14:tracePt t="56295" x="3722688" y="3233738"/>
          <p14:tracePt t="56312" x="3762375" y="3376613"/>
          <p14:tracePt t="56328" x="3808413" y="3552825"/>
          <p14:tracePt t="56345" x="3846513" y="3722688"/>
          <p14:tracePt t="56362" x="3873500" y="3892550"/>
          <p14:tracePt t="56378" x="3898900" y="4068763"/>
          <p14:tracePt t="56395" x="3911600" y="4244975"/>
          <p14:tracePt t="56412" x="3919538" y="4383088"/>
          <p14:tracePt t="56428" x="3919538" y="4487863"/>
          <p14:tracePt t="56445" x="3919538" y="4630738"/>
          <p14:tracePt t="56462" x="3911600" y="4716463"/>
          <p14:tracePt t="56478" x="3898900" y="4767263"/>
          <p14:tracePt t="56495" x="3892550" y="4794250"/>
          <p14:tracePt t="56512" x="3886200" y="4806950"/>
          <p14:tracePt t="56528" x="3886200" y="4813300"/>
          <p14:tracePt t="56545" x="3873500" y="4826000"/>
          <p14:tracePt t="56562" x="3852863" y="4833938"/>
          <p14:tracePt t="56578" x="3846513" y="4840288"/>
          <p14:tracePt t="56595" x="3840163" y="4840288"/>
          <p14:tracePt t="56611" x="3827463" y="4840288"/>
          <p14:tracePt t="56628" x="3794125" y="4840288"/>
          <p14:tracePt t="56645" x="3768725" y="4846638"/>
          <p14:tracePt t="56661" x="3729038" y="4859338"/>
          <p14:tracePt t="56678" x="3703638" y="4872038"/>
          <p14:tracePt t="56695" x="3690938" y="4878388"/>
          <p14:tracePt t="56822" x="3697288" y="4878388"/>
          <p14:tracePt t="56830" x="3709988" y="4872038"/>
          <p14:tracePt t="56831" x="3716338" y="4872038"/>
          <p14:tracePt t="56845" x="3735388" y="4872038"/>
          <p14:tracePt t="56861" x="3814763" y="4872038"/>
          <p14:tracePt t="56878" x="3892550" y="4872038"/>
          <p14:tracePt t="56895" x="3978275" y="4872038"/>
          <p14:tracePt t="56911" x="4081463" y="4872038"/>
          <p14:tracePt t="56928" x="4206875" y="4872038"/>
          <p14:tracePt t="56945" x="4337050" y="4872038"/>
          <p14:tracePt t="56961" x="4454525" y="4872038"/>
          <p14:tracePt t="56978" x="4525963" y="4872038"/>
          <p14:tracePt t="56995" x="4559300" y="4872038"/>
          <p14:tracePt t="57011" x="4565650" y="4872038"/>
          <p14:tracePt t="57942" x="4572000" y="4859338"/>
          <p14:tracePt t="57950" x="4591050" y="4846638"/>
          <p14:tracePt t="57966" x="4605338" y="4833938"/>
          <p14:tracePt t="57978" x="4618038" y="4826000"/>
          <p14:tracePt t="57982" x="4643438" y="4794250"/>
          <p14:tracePt t="57995" x="4670425" y="4741863"/>
          <p14:tracePt t="58011" x="4702175" y="4670425"/>
          <p14:tracePt t="58028" x="4741863" y="4532313"/>
          <p14:tracePt t="58044" x="4781550" y="4349750"/>
          <p14:tracePt t="58061" x="4806950" y="4089400"/>
          <p14:tracePt t="58061" x="4819650" y="3886200"/>
          <p14:tracePt t="58078" x="4819650" y="3494088"/>
          <p14:tracePt t="58094" x="4806950" y="3082925"/>
          <p14:tracePt t="58111" x="4794250" y="2709863"/>
          <p14:tracePt t="58128" x="4748213" y="2520950"/>
          <p14:tracePt t="58144" x="4722813" y="2384425"/>
          <p14:tracePt t="58161" x="4695825" y="2292350"/>
          <p14:tracePt t="58177" x="4664075" y="2220913"/>
          <p14:tracePt t="58194" x="4649788" y="2174875"/>
          <p14:tracePt t="58211" x="4624388" y="2149475"/>
          <p14:tracePt t="58228" x="4591050" y="2103438"/>
          <p14:tracePt t="58244" x="4552950" y="2063750"/>
          <p14:tracePt t="58261" x="4500563" y="2017713"/>
          <p14:tracePt t="58277" x="4421188" y="1933575"/>
          <p14:tracePt t="58295" x="4383088" y="1881188"/>
          <p14:tracePt t="58311" x="4337050" y="1816100"/>
          <p14:tracePt t="58328" x="4284663" y="1763713"/>
          <p14:tracePt t="58344" x="4251325" y="1724025"/>
          <p14:tracePt t="58361" x="4225925" y="1704975"/>
          <p14:tracePt t="58377" x="4206875" y="1698625"/>
          <p14:tracePt t="58394" x="4198938" y="1698625"/>
          <p14:tracePt t="58542" x="4213225" y="1698625"/>
          <p14:tracePt t="58550" x="4251325" y="1698625"/>
          <p14:tracePt t="58566" x="4278313" y="1698625"/>
          <p14:tracePt t="58574" x="4324350" y="1698625"/>
          <p14:tracePt t="58582" x="4435475" y="1704975"/>
          <p14:tracePt t="58594" x="4578350" y="1711325"/>
          <p14:tracePt t="58611" x="4729163" y="1724025"/>
          <p14:tracePt t="58627" x="4872038" y="1751013"/>
          <p14:tracePt t="58644" x="5041900" y="1782763"/>
          <p14:tracePt t="58661" x="5218113" y="1828800"/>
          <p14:tracePt t="58677" x="5473700" y="1939925"/>
          <p14:tracePt t="58694" x="5622925" y="2032000"/>
          <p14:tracePt t="58711" x="5754688" y="2116138"/>
          <p14:tracePt t="58727" x="5851525" y="2208213"/>
          <p14:tracePt t="58744" x="5930900" y="2292350"/>
          <p14:tracePt t="58761" x="6002338" y="2370138"/>
          <p14:tracePt t="58777" x="6048375" y="2481263"/>
          <p14:tracePt t="58794" x="6088063" y="2592388"/>
          <p14:tracePt t="58811" x="6132513" y="2690813"/>
          <p14:tracePt t="58828" x="6159500" y="2776538"/>
          <p14:tracePt t="58844" x="6165850" y="2854325"/>
          <p14:tracePt t="58861" x="6165850" y="2952750"/>
          <p14:tracePt t="58877" x="6165850" y="3101975"/>
          <p14:tracePt t="58894" x="6165850" y="3181350"/>
          <p14:tracePt t="58911" x="6165850" y="3233738"/>
          <p14:tracePt t="58927" x="6132513" y="3292475"/>
          <p14:tracePt t="58944" x="6088063" y="3344863"/>
          <p14:tracePt t="58961" x="6021388" y="3382963"/>
          <p14:tracePt t="58977" x="5937250" y="3441700"/>
          <p14:tracePt t="58994" x="5851525" y="3521075"/>
          <p14:tracePt t="59010" x="5767388" y="3565525"/>
          <p14:tracePt t="59027" x="5708650" y="3586163"/>
          <p14:tracePt t="59044" x="5689600" y="3598863"/>
          <p14:tracePt t="59061" x="5681663" y="3605213"/>
          <p14:tracePt t="60166" x="5681663" y="3598863"/>
          <p14:tracePt t="60181" x="5681663" y="3605213"/>
          <p14:tracePt t="60194" x="5675313" y="3611563"/>
          <p14:tracePt t="60197" x="5675313" y="3624263"/>
          <p14:tracePt t="60210" x="5668963" y="3638550"/>
          <p14:tracePt t="60227" x="5656263" y="3651250"/>
          <p14:tracePt t="60243" x="5643563" y="3670300"/>
          <p14:tracePt t="60260" x="5616575" y="3690938"/>
          <p14:tracePt t="60277" x="5584825" y="3716338"/>
          <p14:tracePt t="60293" x="5526088" y="3722688"/>
          <p14:tracePt t="60311" x="5505450" y="3722688"/>
          <p14:tracePt t="60327" x="5492750" y="3722688"/>
          <p14:tracePt t="60541" x="5492750" y="3729038"/>
          <p14:tracePt t="60549" x="5486400" y="3735388"/>
          <p14:tracePt t="60557" x="5480050" y="3741738"/>
          <p14:tracePt t="60565" x="5467350" y="3762375"/>
          <p14:tracePt t="60577" x="5421313" y="3787775"/>
          <p14:tracePt t="60593" x="5387975" y="3794125"/>
          <p14:tracePt t="60610" x="5368925" y="3814763"/>
          <p14:tracePt t="60626" x="5322888" y="3846513"/>
          <p14:tracePt t="60643" x="5264150" y="3886200"/>
          <p14:tracePt t="60660" x="5211763" y="3925888"/>
          <p14:tracePt t="60677" x="5133975" y="3984625"/>
          <p14:tracePt t="60693" x="4983163" y="4127500"/>
          <p14:tracePt t="60710" x="4892675" y="4198938"/>
          <p14:tracePt t="60726" x="4800600" y="4291013"/>
          <p14:tracePt t="60743" x="4716463" y="4368800"/>
          <p14:tracePt t="60760" x="4630738" y="4454525"/>
          <p14:tracePt t="60776" x="4532313" y="4552950"/>
          <p14:tracePt t="60793" x="4460875" y="4630738"/>
          <p14:tracePt t="60810" x="4330700" y="4729163"/>
          <p14:tracePt t="60826" x="4192588" y="4819650"/>
          <p14:tracePt t="60843" x="4049713" y="4911725"/>
          <p14:tracePt t="60860" x="3840163" y="4995863"/>
          <p14:tracePt t="60876" x="3657600" y="5062538"/>
          <p14:tracePt t="60893" x="3422650" y="5121275"/>
          <p14:tracePt t="60910" x="3265488" y="5159375"/>
          <p14:tracePt t="60926" x="3122613" y="5199063"/>
          <p14:tracePt t="60943" x="3024188" y="5232400"/>
          <p14:tracePt t="60960" x="2946400" y="5251450"/>
          <p14:tracePt t="60976" x="2854325" y="5283200"/>
          <p14:tracePt t="60993" x="2820988" y="5297488"/>
          <p14:tracePt t="61010" x="2782888" y="5310188"/>
          <p14:tracePt t="61026" x="2755900" y="5316538"/>
          <p14:tracePt t="61043" x="2749550" y="5322888"/>
          <p14:tracePt t="61125" x="2749550" y="5310188"/>
          <p14:tracePt t="61133" x="2762250" y="5303838"/>
          <p14:tracePt t="61143" x="2762250" y="5297488"/>
          <p14:tracePt t="61162" x="2768600" y="5297488"/>
          <p14:tracePt t="61162" x="2782888" y="5291138"/>
          <p14:tracePt t="61176" x="2789238" y="5270500"/>
          <p14:tracePt t="61193" x="2835275" y="5224463"/>
          <p14:tracePt t="61210" x="2879725" y="5173663"/>
          <p14:tracePt t="61226" x="2938463" y="5113338"/>
          <p14:tracePt t="61243" x="2959100" y="5100638"/>
          <p14:tracePt t="61260" x="2959100" y="5094288"/>
          <p14:tracePt t="61461" x="2959100" y="5087938"/>
          <p14:tracePt t="61469" x="2946400" y="5087938"/>
          <p14:tracePt t="61477" x="2906713" y="5087938"/>
          <p14:tracePt t="61485" x="2860675" y="5068888"/>
          <p14:tracePt t="61493" x="2671763" y="5003800"/>
          <p14:tracePt t="61510" x="2508250" y="4970463"/>
          <p14:tracePt t="61526" x="2305050" y="4918075"/>
          <p14:tracePt t="61543" x="2181225" y="4884738"/>
          <p14:tracePt t="61560" x="2109788" y="4859338"/>
          <p14:tracePt t="61576" x="2082800" y="4852988"/>
          <p14:tracePt t="61593" x="2063750" y="4852988"/>
          <p14:tracePt t="61609" x="2057400" y="4846638"/>
          <p14:tracePt t="61626" x="2051050" y="4846638"/>
          <p14:tracePt t="61643" x="2038350" y="4846638"/>
          <p14:tracePt t="61741" x="2038350" y="4840288"/>
          <p14:tracePt t="61749" x="2044700" y="4840288"/>
          <p14:tracePt t="61754" x="2057400" y="4833938"/>
          <p14:tracePt t="61762" x="2070100" y="4826000"/>
          <p14:tracePt t="61776" x="2103438" y="4819650"/>
          <p14:tracePt t="61793" x="2141538" y="4819650"/>
          <p14:tracePt t="61809" x="2181225" y="4819650"/>
          <p14:tracePt t="61826" x="2214563" y="4819650"/>
          <p14:tracePt t="61843" x="2233613" y="4819650"/>
          <p14:tracePt t="61859" x="2273300" y="4840288"/>
          <p14:tracePt t="61876" x="2305050" y="4846638"/>
          <p14:tracePt t="61893" x="2332038" y="4865688"/>
          <p14:tracePt t="61909" x="2416175" y="4905375"/>
          <p14:tracePt t="61926" x="2501900" y="4951413"/>
          <p14:tracePt t="61943" x="2586038" y="4976813"/>
          <p14:tracePt t="61959" x="2651125" y="4995863"/>
          <p14:tracePt t="61976" x="2709863" y="5010150"/>
          <p14:tracePt t="61993" x="2755900" y="5022850"/>
          <p14:tracePt t="62009" x="2795588" y="5041900"/>
          <p14:tracePt t="62026" x="2820988" y="5054600"/>
          <p14:tracePt t="62043" x="2854325" y="5081588"/>
          <p14:tracePt t="62059" x="2900363" y="5113338"/>
          <p14:tracePt t="62076" x="2932113" y="5113338"/>
          <p14:tracePt t="62093" x="2952750" y="5127625"/>
          <p14:tracePt t="62493" x="2946400" y="5127625"/>
          <p14:tracePt t="62501" x="2938463" y="5127625"/>
          <p14:tracePt t="62509" x="2932113" y="5133975"/>
          <p14:tracePt t="62513" x="2919413" y="5133975"/>
          <p14:tracePt t="62526" x="2913063" y="5133975"/>
          <p14:tracePt t="62542" x="2894013" y="5133975"/>
          <p14:tracePt t="62559" x="2867025" y="5133975"/>
          <p14:tracePt t="62576" x="2847975" y="5133975"/>
          <p14:tracePt t="62592" x="2835275" y="5133975"/>
          <p14:tracePt t="62609" x="2827338" y="5133975"/>
          <p14:tracePt t="62627" x="2814638" y="5133975"/>
          <p14:tracePt t="62643" x="2789238" y="5133975"/>
          <p14:tracePt t="62660" x="2768600" y="5133975"/>
          <p14:tracePt t="62677" x="2749550" y="5133975"/>
          <p14:tracePt t="62693" x="2730500" y="5140325"/>
          <p14:tracePt t="62846" x="2743200" y="5140325"/>
          <p14:tracePt t="62854" x="2768600" y="5140325"/>
          <p14:tracePt t="62862" x="2795588" y="5140325"/>
          <p14:tracePt t="62877" x="2820988" y="5140325"/>
          <p14:tracePt t="62877" x="2887663" y="5140325"/>
          <p14:tracePt t="62893" x="2959100" y="5140325"/>
          <p14:tracePt t="62910" x="3043238" y="5140325"/>
          <p14:tracePt t="62927" x="3089275" y="5140325"/>
          <p14:tracePt t="62943" x="3154363" y="5140325"/>
          <p14:tracePt t="62960" x="3240088" y="5140325"/>
          <p14:tracePt t="62977" x="3344863" y="5140325"/>
          <p14:tracePt t="62993" x="3441700" y="5140325"/>
          <p14:tracePt t="63010" x="3533775" y="5140325"/>
          <p14:tracePt t="63027" x="3579813" y="5133975"/>
          <p14:tracePt t="63043" x="3611563" y="5133975"/>
          <p14:tracePt t="63060" x="3617913" y="5133975"/>
          <p14:tracePt t="63302" x="3611563" y="5133975"/>
          <p14:tracePt t="63334" x="3605213" y="5133975"/>
          <p14:tracePt t="63342" x="3605213" y="5140325"/>
          <p14:tracePt t="63358" x="3598863" y="5140325"/>
          <p14:tracePt t="63382" x="3598863" y="5146675"/>
          <p14:tracePt t="63398" x="3592513" y="5146675"/>
          <p14:tracePt t="63414" x="3586163" y="5146675"/>
          <p14:tracePt t="63422" x="3573463" y="5146675"/>
          <p14:tracePt t="63446" x="3559175" y="5146675"/>
          <p14:tracePt t="63454" x="3546475" y="5146675"/>
          <p14:tracePt t="63462" x="3506788" y="5153025"/>
          <p14:tracePt t="63476" x="3462338" y="5153025"/>
          <p14:tracePt t="63493" x="3403600" y="5153025"/>
          <p14:tracePt t="63510" x="3311525" y="5153025"/>
          <p14:tracePt t="63526" x="3259138" y="5153025"/>
          <p14:tracePt t="63543" x="3219450" y="5153025"/>
          <p14:tracePt t="63560" x="3194050" y="5153025"/>
          <p14:tracePt t="63576" x="3175000" y="5153025"/>
          <p14:tracePt t="63670" x="3181350" y="5153025"/>
          <p14:tracePt t="63678" x="3187700" y="5153025"/>
          <p14:tracePt t="63686" x="3206750" y="5153025"/>
          <p14:tracePt t="63694" x="3252788" y="5153025"/>
          <p14:tracePt t="63699" x="3305175" y="5153025"/>
          <p14:tracePt t="63710" x="3533775" y="5153025"/>
          <p14:tracePt t="63726" x="3703638" y="5153025"/>
          <p14:tracePt t="63743" x="3867150" y="5153025"/>
          <p14:tracePt t="63760" x="3963988" y="5159375"/>
          <p14:tracePt t="63776" x="3997325" y="5159375"/>
          <p14:tracePt t="65551" x="0" y="0"/>
        </p14:tracePtLst>
        <p14:tracePtLst>
          <p14:tracePt t="81623" x="5519738" y="4846638"/>
          <p14:tracePt t="81766" x="5526088" y="4846638"/>
          <p14:tracePt t="81774" x="5538788" y="4846638"/>
          <p14:tracePt t="81782" x="5557838" y="4846638"/>
          <p14:tracePt t="81790" x="5584825" y="4833938"/>
          <p14:tracePt t="81804" x="5610225" y="4833938"/>
          <p14:tracePt t="81822" x="5637213" y="4813300"/>
          <p14:tracePt t="81838" x="5668963" y="4794250"/>
          <p14:tracePt t="81854" x="5689600" y="4760913"/>
          <p14:tracePt t="81870" x="5695950" y="4716463"/>
          <p14:tracePt t="81894" x="5695950" y="4670425"/>
          <p14:tracePt t="81910" x="5695950" y="4618038"/>
          <p14:tracePt t="81926" x="5689600" y="4559300"/>
          <p14:tracePt t="81942" x="5668963" y="4513263"/>
          <p14:tracePt t="81953" x="5643563" y="4479925"/>
          <p14:tracePt t="81974" x="5616575" y="4441825"/>
          <p14:tracePt t="81987" x="5597525" y="4421188"/>
          <p14:tracePt t="82003" x="5578475" y="4408488"/>
          <p14:tracePt t="82020" x="5557838" y="4402138"/>
          <p14:tracePt t="82037" x="5519738" y="4402138"/>
          <p14:tracePt t="82053" x="5467350" y="4402138"/>
          <p14:tracePt t="82070" x="5368925" y="4402138"/>
          <p14:tracePt t="82087" x="5303838" y="4414838"/>
          <p14:tracePt t="82104" x="5211763" y="4448175"/>
          <p14:tracePt t="82120" x="5146675" y="4460875"/>
          <p14:tracePt t="82137" x="5087938" y="4487863"/>
          <p14:tracePt t="82153" x="5048250" y="4513263"/>
          <p14:tracePt t="82170" x="5016500" y="4538663"/>
          <p14:tracePt t="82187" x="4989513" y="4578350"/>
          <p14:tracePt t="82203" x="4970463" y="4611688"/>
          <p14:tracePt t="82220" x="4957763" y="4643438"/>
          <p14:tracePt t="82237" x="4951413" y="4676775"/>
          <p14:tracePt t="82253" x="4951413" y="4716463"/>
          <p14:tracePt t="82270" x="4951413" y="4787900"/>
          <p14:tracePt t="82287" x="4957763" y="4846638"/>
          <p14:tracePt t="82303" x="4983163" y="4911725"/>
          <p14:tracePt t="82320" x="5016500" y="4957763"/>
          <p14:tracePt t="82337" x="5054600" y="4995863"/>
          <p14:tracePt t="82353" x="5106988" y="5035550"/>
          <p14:tracePt t="82370" x="5192713" y="5048250"/>
          <p14:tracePt t="82387" x="5291138" y="5048250"/>
          <p14:tracePt t="82404" x="5387975" y="5048250"/>
          <p14:tracePt t="82420" x="5480050" y="5048250"/>
          <p14:tracePt t="82437" x="5564188" y="5041900"/>
          <p14:tracePt t="82453" x="5637213" y="5016500"/>
          <p14:tracePt t="82470" x="5721350" y="4957763"/>
          <p14:tracePt t="82487" x="5773738" y="4918075"/>
          <p14:tracePt t="82503" x="5819775" y="4865688"/>
          <p14:tracePt t="82520" x="5851525" y="4813300"/>
          <p14:tracePt t="82537" x="5865813" y="4767263"/>
          <p14:tracePt t="82553" x="5878513" y="4729163"/>
          <p14:tracePt t="82570" x="5878513" y="4689475"/>
          <p14:tracePt t="82587" x="5872163" y="4643438"/>
          <p14:tracePt t="82603" x="5851525" y="4605338"/>
          <p14:tracePt t="82620" x="5832475" y="4565650"/>
          <p14:tracePt t="82637" x="5807075" y="4519613"/>
          <p14:tracePt t="82653" x="5792788" y="4494213"/>
          <p14:tracePt t="82670" x="5773738" y="4473575"/>
          <p14:tracePt t="82742" x="5767388" y="4473575"/>
          <p14:tracePt t="83475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6ADAE"/>
                </a:solidFill>
              </a:rPr>
              <a:t>Syntax 3.2 </a:t>
            </a:r>
            <a:r>
              <a:rPr lang="en-US" dirty="0" smtClean="0"/>
              <a:t>Class Declaration</a:t>
            </a:r>
            <a:endParaRPr lang="en-US" dirty="0"/>
          </a:p>
        </p:txBody>
      </p:sp>
      <p:pic>
        <p:nvPicPr>
          <p:cNvPr id="5" name="Picture 4" descr="syntax3.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97" y="1057274"/>
            <a:ext cx="8672208" cy="346054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80"/>
    </mc:Choice>
    <mc:Fallback xmlns="">
      <p:transition spd="slow" advTm="37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068" x="2378075" y="1900238"/>
          <p14:tracePt t="5266" x="2390775" y="1900238"/>
          <p14:tracePt t="5277" x="2416175" y="1900238"/>
          <p14:tracePt t="5277" x="2449513" y="1900238"/>
          <p14:tracePt t="5290" x="2540000" y="1900238"/>
          <p14:tracePt t="5306" x="2644775" y="1900238"/>
          <p14:tracePt t="5322" x="2789238" y="1887538"/>
          <p14:tracePt t="5346" x="2867025" y="1881188"/>
          <p14:tracePt t="5362" x="2906713" y="1874838"/>
          <p14:tracePt t="5378" x="2925763" y="1862138"/>
          <p14:tracePt t="5394" x="2932113" y="1854200"/>
          <p14:tracePt t="5410" x="2938463" y="1847850"/>
          <p14:tracePt t="5422" x="2959100" y="1822450"/>
          <p14:tracePt t="5438" x="2965450" y="1809750"/>
          <p14:tracePt t="5455" x="2965450" y="1782763"/>
          <p14:tracePt t="5471" x="2965450" y="1757363"/>
          <p14:tracePt t="5488" x="2965450" y="1751013"/>
          <p14:tracePt t="5505" x="2965450" y="1724025"/>
          <p14:tracePt t="5521" x="2925763" y="1684338"/>
          <p14:tracePt t="5538" x="2867025" y="1652588"/>
          <p14:tracePt t="5555" x="2768600" y="1606550"/>
          <p14:tracePt t="5571" x="2684463" y="1593850"/>
          <p14:tracePt t="5588" x="2598738" y="1587500"/>
          <p14:tracePt t="5605" x="2527300" y="1587500"/>
          <p14:tracePt t="5621" x="2474913" y="1587500"/>
          <p14:tracePt t="5638" x="2430463" y="1587500"/>
          <p14:tracePt t="5655" x="2378075" y="1587500"/>
          <p14:tracePt t="5671" x="2305050" y="1587500"/>
          <p14:tracePt t="5688" x="2233613" y="1587500"/>
          <p14:tracePt t="5705" x="2141538" y="1581150"/>
          <p14:tracePt t="5721" x="2017713" y="1560513"/>
          <p14:tracePt t="5738" x="1952625" y="1541463"/>
          <p14:tracePt t="5755" x="1887538" y="1535113"/>
          <p14:tracePt t="5771" x="1841500" y="1535113"/>
          <p14:tracePt t="5788" x="1809750" y="1535113"/>
          <p14:tracePt t="5804" x="1782763" y="1535113"/>
          <p14:tracePt t="5821" x="1757363" y="1535113"/>
          <p14:tracePt t="5838" x="1736725" y="1528763"/>
          <p14:tracePt t="5855" x="1730375" y="1528763"/>
          <p14:tracePt t="5871" x="1704975" y="1528763"/>
          <p14:tracePt t="5888" x="1684338" y="1528763"/>
          <p14:tracePt t="5905" x="1658938" y="1528763"/>
          <p14:tracePt t="5921" x="1646238" y="1522413"/>
          <p14:tracePt t="6802" x="1652588" y="1522413"/>
          <p14:tracePt t="6826" x="1658938" y="1522413"/>
          <p14:tracePt t="6834" x="1665288" y="1522413"/>
          <p14:tracePt t="6842" x="1684338" y="1522413"/>
          <p14:tracePt t="6854" x="1698625" y="1522413"/>
          <p14:tracePt t="6858" x="1736725" y="1522413"/>
          <p14:tracePt t="6871" x="1782763" y="1522413"/>
          <p14:tracePt t="6887" x="1828800" y="1522413"/>
          <p14:tracePt t="6904" x="1854200" y="1522413"/>
          <p14:tracePt t="6922" x="1862138" y="1522413"/>
          <p14:tracePt t="7011" x="1868488" y="1522413"/>
          <p14:tracePt t="7030" x="1874838" y="1516063"/>
          <p14:tracePt t="7033" x="1881188" y="1516063"/>
          <p14:tracePt t="7039" x="1893888" y="1516063"/>
          <p14:tracePt t="7055" x="1912938" y="1516063"/>
          <p14:tracePt t="7072" x="1927225" y="1516063"/>
          <p14:tracePt t="7088" x="1933575" y="1516063"/>
          <p14:tracePt t="7105" x="1939925" y="1516063"/>
          <p14:tracePt t="7122" x="1946275" y="1516063"/>
          <p14:tracePt t="7138" x="1952625" y="1516063"/>
          <p14:tracePt t="7155" x="1958975" y="1516063"/>
          <p14:tracePt t="7172" x="1965325" y="1516063"/>
          <p14:tracePt t="7211" x="1973263" y="1516063"/>
          <p14:tracePt t="7219" x="1979613" y="1508125"/>
          <p14:tracePt t="7227" x="1985963" y="1508125"/>
          <p14:tracePt t="7238" x="1992313" y="1508125"/>
          <p14:tracePt t="7255" x="1998663" y="1508125"/>
          <p14:tracePt t="7387" x="1985963" y="1508125"/>
          <p14:tracePt t="7397" x="1979613" y="1508125"/>
          <p14:tracePt t="7405" x="1973263" y="1508125"/>
          <p14:tracePt t="7405" x="1920875" y="1508125"/>
          <p14:tracePt t="7422" x="1854200" y="1508125"/>
          <p14:tracePt t="7438" x="1757363" y="1508125"/>
          <p14:tracePt t="7455" x="1665288" y="1508125"/>
          <p14:tracePt t="7472" x="1574800" y="1508125"/>
          <p14:tracePt t="7488" x="1501775" y="1508125"/>
          <p14:tracePt t="7505" x="1482725" y="1508125"/>
          <p14:tracePt t="7587" x="1489075" y="1508125"/>
          <p14:tracePt t="7597" x="1508125" y="1508125"/>
          <p14:tracePt t="7605" x="1547813" y="1508125"/>
          <p14:tracePt t="7605" x="1633538" y="1508125"/>
          <p14:tracePt t="7621" x="1730375" y="1508125"/>
          <p14:tracePt t="7638" x="1828800" y="1508125"/>
          <p14:tracePt t="7655" x="1906588" y="1508125"/>
          <p14:tracePt t="7672" x="1933575" y="1508125"/>
          <p14:tracePt t="7747" x="1927225" y="1508125"/>
          <p14:tracePt t="7755" x="1906588" y="1516063"/>
          <p14:tracePt t="7761" x="1847850" y="1516063"/>
          <p14:tracePt t="7771" x="1744663" y="1516063"/>
          <p14:tracePt t="7788" x="1606550" y="1516063"/>
          <p14:tracePt t="7805" x="1482725" y="1501775"/>
          <p14:tracePt t="7821" x="1377950" y="1501775"/>
          <p14:tracePt t="7838" x="1331913" y="1501775"/>
          <p14:tracePt t="7923" x="1338263" y="1501775"/>
          <p14:tracePt t="7931" x="1365250" y="1501775"/>
          <p14:tracePt t="7932" x="1404938" y="1501775"/>
          <p14:tracePt t="7939" x="1535113" y="1501775"/>
          <p14:tracePt t="7955" x="1711325" y="1501775"/>
          <p14:tracePt t="7971" x="2076450" y="1528763"/>
          <p14:tracePt t="7988" x="2436813" y="1528763"/>
          <p14:tracePt t="8005" x="2619375" y="1547813"/>
          <p14:tracePt t="8021" x="2690813" y="1547813"/>
          <p14:tracePt t="8038" x="2697163" y="1547813"/>
          <p14:tracePt t="8490" x="2690813" y="1547813"/>
          <p14:tracePt t="8506" x="2684463" y="1547813"/>
          <p14:tracePt t="8514" x="2671763" y="1547813"/>
          <p14:tracePt t="8520" x="2638425" y="1541463"/>
          <p14:tracePt t="8537" x="2592388" y="1541463"/>
          <p14:tracePt t="8554" x="2527300" y="1528763"/>
          <p14:tracePt t="8570" x="2501900" y="1528763"/>
          <p14:tracePt t="8587" x="2489200" y="1528763"/>
          <p14:tracePt t="8818" x="2495550" y="1528763"/>
          <p14:tracePt t="8858" x="2501900" y="1528763"/>
          <p14:tracePt t="8874" x="2508250" y="1528763"/>
          <p14:tracePt t="8890" x="2520950" y="1528763"/>
          <p14:tracePt t="8898" x="2527300" y="1528763"/>
          <p14:tracePt t="8906" x="2547938" y="1528763"/>
          <p14:tracePt t="8921" x="2554288" y="1528763"/>
          <p14:tracePt t="8937" x="2579688" y="1528763"/>
          <p14:tracePt t="8953" x="2619375" y="1528763"/>
          <p14:tracePt t="8970" x="2644775" y="1528763"/>
          <p14:tracePt t="8987" x="2665413" y="1528763"/>
          <p14:tracePt t="9003" x="2684463" y="1528763"/>
          <p14:tracePt t="9020" x="2697163" y="1528763"/>
          <p14:tracePt t="9037" x="2703513" y="1528763"/>
          <p14:tracePt t="9402" x="2724150" y="1528763"/>
          <p14:tracePt t="9402" x="2755900" y="1528763"/>
          <p14:tracePt t="9418" x="2808288" y="1528763"/>
          <p14:tracePt t="9426" x="2860675" y="1528763"/>
          <p14:tracePt t="9434" x="2906713" y="1528763"/>
          <p14:tracePt t="9442" x="3011488" y="1528763"/>
          <p14:tracePt t="9453" x="3122613" y="1528763"/>
          <p14:tracePt t="9470" x="3225800" y="1528763"/>
          <p14:tracePt t="9486" x="3324225" y="1528763"/>
          <p14:tracePt t="9503" x="3376613" y="1528763"/>
          <p14:tracePt t="9520" x="3395663" y="1528763"/>
          <p14:tracePt t="10258" x="3389313" y="1528763"/>
          <p14:tracePt t="10290" x="3382963" y="1528763"/>
          <p14:tracePt t="10299" x="3382963" y="1535113"/>
          <p14:tracePt t="10322" x="3376613" y="1535113"/>
          <p14:tracePt t="10333" x="3370263" y="1535113"/>
          <p14:tracePt t="10338" x="3363913" y="1535113"/>
          <p14:tracePt t="10353" x="3357563" y="1535113"/>
          <p14:tracePt t="10353" x="3324225" y="1535113"/>
          <p14:tracePt t="10353" x="3298825" y="1541463"/>
          <p14:tracePt t="10370" x="3233738" y="1541463"/>
          <p14:tracePt t="10386" x="3128963" y="1541463"/>
          <p14:tracePt t="10403" x="2990850" y="1541463"/>
          <p14:tracePt t="10419" x="2854325" y="1541463"/>
          <p14:tracePt t="10436" x="2717800" y="1541463"/>
          <p14:tracePt t="10453" x="2586038" y="1541463"/>
          <p14:tracePt t="10469" x="2436813" y="1541463"/>
          <p14:tracePt t="10486" x="2292350" y="1541463"/>
          <p14:tracePt t="10503" x="2174875" y="1541463"/>
          <p14:tracePt t="10519" x="2057400" y="1541463"/>
          <p14:tracePt t="10536" x="1952625" y="1541463"/>
          <p14:tracePt t="10553" x="1874838" y="1535113"/>
          <p14:tracePt t="10569" x="1847850" y="1535113"/>
          <p14:tracePt t="10778" x="1854200" y="1535113"/>
          <p14:tracePt t="10802" x="1862138" y="1535113"/>
          <p14:tracePt t="10826" x="1868488" y="1535113"/>
          <p14:tracePt t="11098" x="1862138" y="1535113"/>
          <p14:tracePt t="11114" x="1854200" y="1535113"/>
          <p14:tracePt t="11125" x="1847850" y="1535113"/>
          <p14:tracePt t="11138" x="1841500" y="1535113"/>
          <p14:tracePt t="11146" x="1835150" y="1535113"/>
          <p14:tracePt t="11154" x="1803400" y="1535113"/>
          <p14:tracePt t="11169" x="1770063" y="1535113"/>
          <p14:tracePt t="11186" x="1744663" y="1528763"/>
          <p14:tracePt t="11202" x="1730375" y="1528763"/>
          <p14:tracePt t="11219" x="1724025" y="1522413"/>
          <p14:tracePt t="11346" x="1730375" y="1522413"/>
          <p14:tracePt t="11354" x="1751013" y="1522413"/>
          <p14:tracePt t="11357" x="1776413" y="1522413"/>
          <p14:tracePt t="11369" x="1881188" y="1522413"/>
          <p14:tracePt t="11386" x="1952625" y="1522413"/>
          <p14:tracePt t="11402" x="2024063" y="1522413"/>
          <p14:tracePt t="11419" x="2076450" y="1522413"/>
          <p14:tracePt t="11436" x="2103438" y="1522413"/>
          <p14:tracePt t="11452" x="2116138" y="1522413"/>
          <p14:tracePt t="11469" x="2122488" y="1522413"/>
          <p14:tracePt t="11486" x="2122488" y="1516063"/>
          <p14:tracePt t="11502" x="2116138" y="1516063"/>
          <p14:tracePt t="11546" x="2122488" y="1508125"/>
          <p14:tracePt t="11554" x="2128838" y="1508125"/>
          <p14:tracePt t="11555" x="2141538" y="1495425"/>
          <p14:tracePt t="11569" x="2220913" y="1482725"/>
          <p14:tracePt t="11586" x="2292350" y="1482725"/>
          <p14:tracePt t="11602" x="2397125" y="1482725"/>
          <p14:tracePt t="11619" x="2527300" y="1482725"/>
          <p14:tracePt t="11636" x="2632075" y="1482725"/>
          <p14:tracePt t="11652" x="2703513" y="1482725"/>
          <p14:tracePt t="11669" x="2736850" y="1482725"/>
          <p14:tracePt t="11685" x="2749550" y="1482725"/>
          <p14:tracePt t="11922" x="2762250" y="1482725"/>
          <p14:tracePt t="11930" x="2789238" y="1482725"/>
          <p14:tracePt t="11938" x="2835275" y="1482725"/>
          <p14:tracePt t="11946" x="2887663" y="1482725"/>
          <p14:tracePt t="11952" x="2990850" y="1482725"/>
          <p14:tracePt t="11969" x="3095625" y="1482725"/>
          <p14:tracePt t="11985" x="3219450" y="1482725"/>
          <p14:tracePt t="12002" x="3233738" y="1482725"/>
          <p14:tracePt t="12578" x="3233738" y="1489075"/>
          <p14:tracePt t="12610" x="3225800" y="1489075"/>
          <p14:tracePt t="12611" x="3219450" y="1495425"/>
          <p14:tracePt t="12649" x="3213100" y="1495425"/>
          <p14:tracePt t="12673" x="3206750" y="1501775"/>
          <p14:tracePt t="12689" x="3200400" y="1501775"/>
          <p14:tracePt t="12702" x="3194050" y="1508125"/>
          <p14:tracePt t="12710" x="3187700" y="1516063"/>
          <p14:tracePt t="12719" x="3181350" y="1522413"/>
          <p14:tracePt t="12735" x="3167063" y="1535113"/>
          <p14:tracePt t="12752" x="3141663" y="1560513"/>
          <p14:tracePt t="12768" x="3116263" y="1593850"/>
          <p14:tracePt t="12785" x="3049588" y="1646238"/>
          <p14:tracePt t="12802" x="3024188" y="1677988"/>
          <p14:tracePt t="12818" x="2990850" y="1704975"/>
          <p14:tracePt t="12835" x="2971800" y="1711325"/>
          <p14:tracePt t="12852" x="2959100" y="1717675"/>
          <p14:tracePt t="12869" x="2959100" y="1730375"/>
          <p14:tracePt t="12885" x="2952750" y="1730375"/>
          <p14:tracePt t="12929" x="2946400" y="1730375"/>
          <p14:tracePt t="12937" x="2938463" y="1730375"/>
          <p14:tracePt t="12941" x="2938463" y="1736725"/>
          <p14:tracePt t="12952" x="2925763" y="1751013"/>
          <p14:tracePt t="12968" x="2900363" y="1770063"/>
          <p14:tracePt t="12985" x="2879725" y="1795463"/>
          <p14:tracePt t="13105" x="2879725" y="1789113"/>
          <p14:tracePt t="13121" x="2879725" y="1782763"/>
          <p14:tracePt t="13129" x="2879725" y="1770063"/>
          <p14:tracePt t="13137" x="2887663" y="1757363"/>
          <p14:tracePt t="13152" x="2887663" y="1751013"/>
          <p14:tracePt t="14825" x="2879725" y="1751013"/>
          <p14:tracePt t="14857" x="2873375" y="1751013"/>
          <p14:tracePt t="14873" x="2873375" y="1757363"/>
          <p14:tracePt t="14888" x="2867025" y="1757363"/>
          <p14:tracePt t="14888" x="2860675" y="1763713"/>
          <p14:tracePt t="14901" x="2841625" y="1770063"/>
          <p14:tracePt t="14918" x="2820988" y="1782763"/>
          <p14:tracePt t="14934" x="2795588" y="1803400"/>
          <p14:tracePt t="14951" x="2762250" y="1809750"/>
          <p14:tracePt t="14968" x="2709863" y="1828800"/>
          <p14:tracePt t="14984" x="2659063" y="1841500"/>
          <p14:tracePt t="15001" x="2613025" y="1854200"/>
          <p14:tracePt t="15018" x="2586038" y="1854200"/>
          <p14:tracePt t="15034" x="2573338" y="1862138"/>
          <p14:tracePt t="15051" x="2566988" y="1862138"/>
          <p14:tracePt t="15089" x="2560638" y="1862138"/>
          <p14:tracePt t="15097" x="2554288" y="1862138"/>
          <p14:tracePt t="15105" x="2540000" y="1868488"/>
          <p14:tracePt t="15119" x="2514600" y="1881188"/>
          <p14:tracePt t="15134" x="2495550" y="1887538"/>
          <p14:tracePt t="15151" x="2481263" y="1893888"/>
          <p14:tracePt t="16706" x="2474913" y="1900238"/>
          <p14:tracePt t="16714" x="2474913" y="1906588"/>
          <p14:tracePt t="16724" x="2474913" y="1912938"/>
          <p14:tracePt t="16730" x="2468563" y="1920875"/>
          <p14:tracePt t="16736" x="2462213" y="1933575"/>
          <p14:tracePt t="16752" x="2455863" y="1946275"/>
          <p14:tracePt t="16768" x="2436813" y="1965325"/>
          <p14:tracePt t="16785" x="2416175" y="1985963"/>
          <p14:tracePt t="16801" x="2397125" y="2005013"/>
          <p14:tracePt t="16818" x="2370138" y="2017713"/>
          <p14:tracePt t="16834" x="2344738" y="2024063"/>
          <p14:tracePt t="16851" x="2325688" y="2032000"/>
          <p14:tracePt t="16868" x="2298700" y="2044700"/>
          <p14:tracePt t="16884" x="2286000" y="2044700"/>
          <p14:tracePt t="18434" x="2286000" y="2051050"/>
          <p14:tracePt t="18450" x="2286000" y="2063750"/>
          <p14:tracePt t="18452" x="2286000" y="2082800"/>
          <p14:tracePt t="18467" x="2286000" y="2103438"/>
          <p14:tracePt t="18468" x="2292350" y="2141538"/>
          <p14:tracePt t="18484" x="2298700" y="2181225"/>
          <p14:tracePt t="18500" x="2305050" y="2208213"/>
          <p14:tracePt t="18517" x="2305050" y="2233613"/>
          <p14:tracePt t="20450" x="2305050" y="2239963"/>
          <p14:tracePt t="20466" x="2305050" y="2252663"/>
          <p14:tracePt t="20467" x="2305050" y="2266950"/>
          <p14:tracePt t="20484" x="2311400" y="2286000"/>
          <p14:tracePt t="20500" x="2319338" y="2298700"/>
          <p14:tracePt t="20516" x="2319338" y="2319338"/>
          <p14:tracePt t="20533" x="2325688" y="2338388"/>
          <p14:tracePt t="20550" x="2357438" y="2370138"/>
          <p14:tracePt t="20566" x="2409825" y="2416175"/>
          <p14:tracePt t="20583" x="2468563" y="2462213"/>
          <p14:tracePt t="20600" x="2527300" y="2501900"/>
          <p14:tracePt t="20616" x="2606675" y="2540000"/>
          <p14:tracePt t="20633" x="2684463" y="2586038"/>
          <p14:tracePt t="20650" x="2847975" y="2651125"/>
          <p14:tracePt t="20667" x="2946400" y="2684463"/>
          <p14:tracePt t="20683" x="3049588" y="2717800"/>
          <p14:tracePt t="20700" x="3135313" y="2755900"/>
          <p14:tracePt t="20716" x="3206750" y="2768600"/>
          <p14:tracePt t="20733" x="3265488" y="2795588"/>
          <p14:tracePt t="20750" x="3330575" y="2814638"/>
          <p14:tracePt t="20766" x="3376613" y="2835275"/>
          <p14:tracePt t="20783" x="3422650" y="2847975"/>
          <p14:tracePt t="20800" x="3448050" y="2860675"/>
          <p14:tracePt t="20816" x="3475038" y="2873375"/>
          <p14:tracePt t="20833" x="3487738" y="2873375"/>
          <p14:tracePt t="20930" x="3494088" y="2873375"/>
          <p14:tracePt t="20946" x="3506788" y="2873375"/>
          <p14:tracePt t="20954" x="3513138" y="2879725"/>
          <p14:tracePt t="20961" x="3527425" y="2879725"/>
          <p14:tracePt t="20966" x="3565525" y="2879725"/>
          <p14:tracePt t="20983" x="3624263" y="2879725"/>
          <p14:tracePt t="21000" x="3722688" y="2879725"/>
          <p14:tracePt t="21016" x="3821113" y="2879725"/>
          <p14:tracePt t="21033" x="3892550" y="2879725"/>
          <p14:tracePt t="21050" x="3990975" y="2879725"/>
          <p14:tracePt t="21066" x="4037013" y="2879725"/>
          <p14:tracePt t="21083" x="4056063" y="2879725"/>
          <p14:tracePt t="21146" x="4062413" y="2879725"/>
          <p14:tracePt t="21442" x="4062413" y="2873375"/>
          <p14:tracePt t="21458" x="4056063" y="2873375"/>
          <p14:tracePt t="21554" x="4049713" y="2873375"/>
          <p14:tracePt t="21834" x="4043363" y="2873375"/>
          <p14:tracePt t="21858" x="4030663" y="2873375"/>
          <p14:tracePt t="21882" x="4022725" y="2873375"/>
          <p14:tracePt t="21890" x="4016375" y="2873375"/>
          <p14:tracePt t="21906" x="4010025" y="2873375"/>
          <p14:tracePt t="21922" x="4003675" y="2873375"/>
          <p14:tracePt t="21970" x="3997325" y="2873375"/>
          <p14:tracePt t="21994" x="3990975" y="2873375"/>
          <p14:tracePt t="22002" x="3984625" y="2873375"/>
          <p14:tracePt t="22016" x="3978275" y="2873375"/>
          <p14:tracePt t="22016" x="3963988" y="2873375"/>
          <p14:tracePt t="22033" x="3938588" y="2879725"/>
          <p14:tracePt t="22049" x="3925888" y="2879725"/>
          <p14:tracePt t="22066" x="3911600" y="2879725"/>
          <p14:tracePt t="22106" x="3905250" y="2879725"/>
          <p14:tracePt t="22114" x="3898900" y="2879725"/>
          <p14:tracePt t="22116" x="3867150" y="2879725"/>
          <p14:tracePt t="22132" x="3827463" y="2879725"/>
          <p14:tracePt t="22149" x="3781425" y="2879725"/>
          <p14:tracePt t="22166" x="3722688" y="2879725"/>
          <p14:tracePt t="22182" x="3683000" y="2879725"/>
          <p14:tracePt t="22199" x="3657600" y="2879725"/>
          <p14:tracePt t="22216" x="3644900" y="2879725"/>
          <p14:tracePt t="22232" x="3624263" y="2879725"/>
          <p14:tracePt t="22249" x="3605213" y="2879725"/>
          <p14:tracePt t="22266" x="3552825" y="2887663"/>
          <p14:tracePt t="22282" x="3521075" y="2887663"/>
          <p14:tracePt t="22299" x="3468688" y="2894013"/>
          <p14:tracePt t="22316" x="3409950" y="2894013"/>
          <p14:tracePt t="22332" x="3344863" y="2894013"/>
          <p14:tracePt t="22349" x="3265488" y="2894013"/>
          <p14:tracePt t="22366" x="3175000" y="2900363"/>
          <p14:tracePt t="22382" x="3082925" y="2906713"/>
          <p14:tracePt t="22399" x="2946400" y="2925763"/>
          <p14:tracePt t="22416" x="2808288" y="2938463"/>
          <p14:tracePt t="22432" x="2678113" y="2952750"/>
          <p14:tracePt t="22449" x="2527300" y="2990850"/>
          <p14:tracePt t="22466" x="2351088" y="3043238"/>
          <p14:tracePt t="22482" x="2279650" y="3070225"/>
          <p14:tracePt t="22499" x="2239963" y="3089275"/>
          <p14:tracePt t="22516" x="2214563" y="3108325"/>
          <p14:tracePt t="22532" x="2187575" y="3128963"/>
          <p14:tracePt t="22549" x="2174875" y="3141663"/>
          <p14:tracePt t="22566" x="2168525" y="3160713"/>
          <p14:tracePt t="22582" x="2155825" y="3181350"/>
          <p14:tracePt t="22599" x="2135188" y="3206750"/>
          <p14:tracePt t="22616" x="2116138" y="3240088"/>
          <p14:tracePt t="22632" x="2090738" y="3259138"/>
          <p14:tracePt t="22649" x="2076450" y="3298825"/>
          <p14:tracePt t="22666" x="2070100" y="3330575"/>
          <p14:tracePt t="22682" x="2057400" y="3370263"/>
          <p14:tracePt t="22699" x="2044700" y="3403600"/>
          <p14:tracePt t="22716" x="2038350" y="3429000"/>
          <p14:tracePt t="22732" x="2032000" y="3454400"/>
          <p14:tracePt t="22749" x="2032000" y="3462338"/>
          <p14:tracePt t="22802" x="2024063" y="3462338"/>
          <p14:tracePt t="22882" x="2024063" y="3448050"/>
          <p14:tracePt t="22890" x="2051050" y="3416300"/>
          <p14:tracePt t="22906" x="2057400" y="3389313"/>
          <p14:tracePt t="22908" x="2070100" y="3363913"/>
          <p14:tracePt t="22915" x="2090738" y="3311525"/>
          <p14:tracePt t="22932" x="2097088" y="3265488"/>
          <p14:tracePt t="22949" x="2097088" y="3219450"/>
          <p14:tracePt t="22965" x="2097088" y="3187700"/>
          <p14:tracePt t="22982" x="2097088" y="3175000"/>
          <p14:tracePt t="22999" x="2097088" y="3167063"/>
          <p14:tracePt t="23074" x="2090738" y="3167063"/>
          <p14:tracePt t="23082" x="2090738" y="3160713"/>
          <p14:tracePt t="23098" x="2090738" y="3154363"/>
          <p14:tracePt t="23122" x="2090738" y="3148013"/>
          <p14:tracePt t="23138" x="2097088" y="3148013"/>
          <p14:tracePt t="23370" x="2097088" y="3154363"/>
          <p14:tracePt t="23378" x="2090738" y="3154363"/>
          <p14:tracePt t="23386" x="2090738" y="3160713"/>
          <p14:tracePt t="23402" x="2082800" y="3167063"/>
          <p14:tracePt t="23570" x="2082800" y="3181350"/>
          <p14:tracePt t="23578" x="2082800" y="3187700"/>
          <p14:tracePt t="23586" x="2090738" y="3194050"/>
          <p14:tracePt t="23698" x="2090738" y="3200400"/>
          <p14:tracePt t="23706" x="2090738" y="3206750"/>
          <p14:tracePt t="23716" x="2082800" y="3213100"/>
          <p14:tracePt t="23722" x="2076450" y="3219450"/>
          <p14:tracePt t="23733" x="2076450" y="3233738"/>
          <p14:tracePt t="23748" x="2070100" y="3252788"/>
          <p14:tracePt t="23765" x="2070100" y="3265488"/>
          <p14:tracePt t="23782" x="2063750" y="3284538"/>
          <p14:tracePt t="23798" x="2057400" y="3311525"/>
          <p14:tracePt t="23815" x="2044700" y="3357563"/>
          <p14:tracePt t="23832" x="2032000" y="3403600"/>
          <p14:tracePt t="23848" x="2011363" y="3462338"/>
          <p14:tracePt t="23865" x="1979613" y="3579813"/>
          <p14:tracePt t="23882" x="1965325" y="3663950"/>
          <p14:tracePt t="23898" x="1958975" y="3741738"/>
          <p14:tracePt t="23916" x="1958975" y="3833813"/>
          <p14:tracePt t="23932" x="1958975" y="3905250"/>
          <p14:tracePt t="23948" x="1958975" y="3970338"/>
          <p14:tracePt t="23965" x="1958975" y="4030663"/>
          <p14:tracePt t="23982" x="1958975" y="4075113"/>
          <p14:tracePt t="23998" x="1958975" y="4121150"/>
          <p14:tracePt t="24015" x="1979613" y="4154488"/>
          <p14:tracePt t="24032" x="1992313" y="4186238"/>
          <p14:tracePt t="24049" x="2005013" y="4219575"/>
          <p14:tracePt t="24065" x="2038350" y="4238625"/>
          <p14:tracePt t="24082" x="2076450" y="4259263"/>
          <p14:tracePt t="24098" x="2116138" y="4259263"/>
          <p14:tracePt t="24115" x="2149475" y="4259263"/>
          <p14:tracePt t="24132" x="2162175" y="4259263"/>
          <p14:tracePt t="24148" x="2174875" y="4259263"/>
          <p14:tracePt t="24165" x="2181225" y="4259263"/>
          <p14:tracePt t="24234" x="2187575" y="4259263"/>
          <p14:tracePt t="24242" x="2187575" y="4251325"/>
          <p14:tracePt t="24250" x="2187575" y="4238625"/>
          <p14:tracePt t="24265" x="2201863" y="4219575"/>
          <p14:tracePt t="24281" x="2208213" y="4167188"/>
          <p14:tracePt t="24298" x="2208213" y="4121150"/>
          <p14:tracePt t="24315" x="2208213" y="4056063"/>
          <p14:tracePt t="24332" x="2201863" y="3963988"/>
          <p14:tracePt t="24348" x="2187575" y="3867150"/>
          <p14:tracePt t="24365" x="2174875" y="3768725"/>
          <p14:tracePt t="24381" x="2168525" y="3709988"/>
          <p14:tracePt t="24398" x="2168525" y="3657600"/>
          <p14:tracePt t="24415" x="2168525" y="3624263"/>
          <p14:tracePt t="24432" x="2168525" y="3598863"/>
          <p14:tracePt t="24448" x="2162175" y="3579813"/>
          <p14:tracePt t="24465" x="2155825" y="3565525"/>
          <p14:tracePt t="24481" x="2155825" y="3546475"/>
          <p14:tracePt t="24498" x="2149475" y="3540125"/>
          <p14:tracePt t="24515" x="2149475" y="3527425"/>
          <p14:tracePt t="24531" x="2149475" y="3513138"/>
          <p14:tracePt t="24548" x="2149475" y="3500438"/>
          <p14:tracePt t="24565" x="2149475" y="3487738"/>
          <p14:tracePt t="24581" x="2149475" y="3462338"/>
          <p14:tracePt t="24598" x="2149475" y="3448050"/>
          <p14:tracePt t="24615" x="2149475" y="3422650"/>
          <p14:tracePt t="24631" x="2149475" y="3403600"/>
          <p14:tracePt t="24648" x="2149475" y="3389313"/>
          <p14:tracePt t="24665" x="2149475" y="3382963"/>
          <p14:tracePt t="24762" x="2135188" y="3382963"/>
          <p14:tracePt t="24770" x="2116138" y="3382963"/>
          <p14:tracePt t="24778" x="2070100" y="3382963"/>
          <p14:tracePt t="24786" x="1965325" y="3403600"/>
          <p14:tracePt t="24798" x="1841500" y="3422650"/>
          <p14:tracePt t="24815" x="1692275" y="3454400"/>
          <p14:tracePt t="24831" x="1574800" y="3494088"/>
          <p14:tracePt t="24848" x="1482725" y="3540125"/>
          <p14:tracePt t="24865" x="1423988" y="3565525"/>
          <p14:tracePt t="24881" x="1338263" y="3605213"/>
          <p14:tracePt t="24898" x="1312863" y="3632200"/>
          <p14:tracePt t="24915" x="1279525" y="3651250"/>
          <p14:tracePt t="24932" x="1247775" y="3683000"/>
          <p14:tracePt t="24948" x="1220788" y="3709988"/>
          <p14:tracePt t="24965" x="1195388" y="3729038"/>
          <p14:tracePt t="24981" x="1176338" y="3756025"/>
          <p14:tracePt t="24998" x="1168400" y="3768725"/>
          <p14:tracePt t="25015" x="1162050" y="3775075"/>
          <p14:tracePt t="25031" x="1155700" y="3781425"/>
          <p14:tracePt t="25048" x="1155700" y="3787775"/>
          <p14:tracePt t="25162" x="1149350" y="3787775"/>
          <p14:tracePt t="25170" x="1149350" y="3781425"/>
          <p14:tracePt t="25184" x="1136650" y="3775075"/>
          <p14:tracePt t="25185" x="1096963" y="3762375"/>
          <p14:tracePt t="25198" x="1044575" y="3756025"/>
          <p14:tracePt t="25215" x="973138" y="3756025"/>
          <p14:tracePt t="25231" x="881063" y="3756025"/>
          <p14:tracePt t="25248" x="842963" y="3762375"/>
          <p14:tracePt t="25265" x="809625" y="3787775"/>
          <p14:tracePt t="25281" x="796925" y="3840163"/>
          <p14:tracePt t="25298" x="796925" y="3911600"/>
          <p14:tracePt t="25315" x="874713" y="3963988"/>
          <p14:tracePt t="25331" x="985838" y="4010025"/>
          <p14:tracePt t="25348" x="1182688" y="4010025"/>
          <p14:tracePt t="25365" x="1371600" y="4010025"/>
          <p14:tracePt t="25381" x="1528763" y="4010025"/>
          <p14:tracePt t="25398" x="1684338" y="3970338"/>
          <p14:tracePt t="25415" x="1795463" y="3905250"/>
          <p14:tracePt t="25431" x="1862138" y="3840163"/>
          <p14:tracePt t="25448" x="1881188" y="3808413"/>
          <p14:tracePt t="25464" x="1893888" y="3794125"/>
          <p14:tracePt t="25481" x="1893888" y="3787775"/>
          <p14:tracePt t="25522" x="1900238" y="3787775"/>
          <p14:tracePt t="25530" x="1920875" y="3781425"/>
          <p14:tracePt t="25538" x="1992313" y="3768725"/>
          <p14:tracePt t="25548" x="2082800" y="3735388"/>
          <p14:tracePt t="25565" x="2260600" y="3644900"/>
          <p14:tracePt t="25581" x="2384425" y="3565525"/>
          <p14:tracePt t="25598" x="2455863" y="3506788"/>
          <p14:tracePt t="25614" x="2481263" y="3454400"/>
          <p14:tracePt t="25631" x="2495550" y="3409950"/>
          <p14:tracePt t="25648" x="2495550" y="3370263"/>
          <p14:tracePt t="25665" x="2481263" y="3351213"/>
          <p14:tracePt t="25681" x="2468563" y="3336925"/>
          <p14:tracePt t="25698" x="2455863" y="3330575"/>
          <p14:tracePt t="25714" x="2449513" y="3317875"/>
          <p14:tracePt t="25731" x="2443163" y="3298825"/>
          <p14:tracePt t="25748" x="2430463" y="3271838"/>
          <p14:tracePt t="25764" x="2422525" y="3240088"/>
          <p14:tracePt t="25781" x="2422525" y="3219450"/>
          <p14:tracePt t="25798" x="2422525" y="3194050"/>
          <p14:tracePt t="25898" x="2416175" y="3206750"/>
          <p14:tracePt t="25906" x="2403475" y="3219450"/>
          <p14:tracePt t="25918" x="2397125" y="3240088"/>
          <p14:tracePt t="25918" x="2357438" y="3265488"/>
          <p14:tracePt t="25931" x="2332038" y="3298825"/>
          <p14:tracePt t="25948" x="2292350" y="3324225"/>
          <p14:tracePt t="25964" x="2273300" y="3351213"/>
          <p14:tracePt t="25981" x="2246313" y="3370263"/>
          <p14:tracePt t="25998" x="2227263" y="3389313"/>
          <p14:tracePt t="26014" x="2193925" y="3422650"/>
          <p14:tracePt t="26031" x="2168525" y="3462338"/>
          <p14:tracePt t="26048" x="2141538" y="3506788"/>
          <p14:tracePt t="26064" x="2122488" y="3552825"/>
          <p14:tracePt t="26081" x="2109788" y="3579813"/>
          <p14:tracePt t="26098" x="2090738" y="3632200"/>
          <p14:tracePt t="26114" x="2082800" y="3657600"/>
          <p14:tracePt t="26131" x="2082800" y="3697288"/>
          <p14:tracePt t="26148" x="2082800" y="3729038"/>
          <p14:tracePt t="26164" x="2082800" y="3775075"/>
          <p14:tracePt t="26181" x="2082800" y="3821113"/>
          <p14:tracePt t="26197" x="2103438" y="3873500"/>
          <p14:tracePt t="26214" x="2141538" y="3911600"/>
          <p14:tracePt t="26231" x="2187575" y="3984625"/>
          <p14:tracePt t="26247" x="2246313" y="4056063"/>
          <p14:tracePt t="26264" x="2319338" y="4127500"/>
          <p14:tracePt t="26281" x="2416175" y="4192588"/>
          <p14:tracePt t="26297" x="2579688" y="4278313"/>
          <p14:tracePt t="26315" x="2717800" y="4318000"/>
          <p14:tracePt t="26331" x="2873375" y="4330700"/>
          <p14:tracePt t="26347" x="3024188" y="4343400"/>
          <p14:tracePt t="26364" x="3167063" y="4343400"/>
          <p14:tracePt t="26381" x="3284538" y="4343400"/>
          <p14:tracePt t="26397" x="3395663" y="4343400"/>
          <p14:tracePt t="26415" x="3494088" y="4343400"/>
          <p14:tracePt t="26431" x="3586163" y="4343400"/>
          <p14:tracePt t="26447" x="3657600" y="4343400"/>
          <p14:tracePt t="26464" x="3716338" y="4343400"/>
          <p14:tracePt t="26481" x="3787775" y="4337050"/>
          <p14:tracePt t="26497" x="3886200" y="4324350"/>
          <p14:tracePt t="26514" x="3951288" y="4303713"/>
          <p14:tracePt t="26531" x="4016375" y="4284663"/>
          <p14:tracePt t="26547" x="4068763" y="4265613"/>
          <p14:tracePt t="26564" x="4095750" y="4244975"/>
          <p14:tracePt t="26581" x="4121150" y="4219575"/>
          <p14:tracePt t="26597" x="4121150" y="4179888"/>
          <p14:tracePt t="26614" x="4121150" y="4133850"/>
          <p14:tracePt t="26631" x="4108450" y="4102100"/>
          <p14:tracePt t="26647" x="4089400" y="4062413"/>
          <p14:tracePt t="26664" x="4049713" y="4030663"/>
          <p14:tracePt t="26681" x="4030663" y="3997325"/>
          <p14:tracePt t="26697" x="3984625" y="3944938"/>
          <p14:tracePt t="26714" x="3951288" y="3905250"/>
          <p14:tracePt t="26731" x="3911600" y="3879850"/>
          <p14:tracePt t="26747" x="3892550" y="3840163"/>
          <p14:tracePt t="26764" x="3873500" y="3821113"/>
          <p14:tracePt t="26781" x="3860800" y="3787775"/>
          <p14:tracePt t="26797" x="3852863" y="3768725"/>
          <p14:tracePt t="26814" x="3852863" y="3749675"/>
          <p14:tracePt t="26831" x="3846513" y="3722688"/>
          <p14:tracePt t="26847" x="3867150" y="3690938"/>
          <p14:tracePt t="26864" x="3898900" y="3663950"/>
          <p14:tracePt t="26881" x="3938588" y="3644900"/>
          <p14:tracePt t="26897" x="3997325" y="3632200"/>
          <p14:tracePt t="26914" x="4068763" y="3632200"/>
          <p14:tracePt t="26930" x="4148138" y="3632200"/>
          <p14:tracePt t="26947" x="4219575" y="3632200"/>
          <p14:tracePt t="26964" x="4297363" y="3632200"/>
          <p14:tracePt t="26981" x="4356100" y="3632200"/>
          <p14:tracePt t="26997" x="4427538" y="3632200"/>
          <p14:tracePt t="27014" x="4467225" y="3624263"/>
          <p14:tracePt t="27030" x="4487863" y="3624263"/>
          <p14:tracePt t="27047" x="4506913" y="3617913"/>
          <p14:tracePt t="27064" x="4552950" y="3605213"/>
          <p14:tracePt t="27081" x="4572000" y="3592513"/>
          <p14:tracePt t="27097" x="4597400" y="3586163"/>
          <p14:tracePt t="27114" x="4618038" y="3579813"/>
          <p14:tracePt t="27130" x="4637088" y="3565525"/>
          <p14:tracePt t="27147" x="4643438" y="3559175"/>
          <p14:tracePt t="27164" x="4670425" y="3546475"/>
          <p14:tracePt t="27180" x="4689475" y="3533775"/>
          <p14:tracePt t="27197" x="4708525" y="3513138"/>
          <p14:tracePt t="27214" x="4722813" y="3494088"/>
          <p14:tracePt t="27230" x="4735513" y="3475038"/>
          <p14:tracePt t="27247" x="4735513" y="3462338"/>
          <p14:tracePt t="27264" x="4748213" y="3448050"/>
          <p14:tracePt t="27280" x="4748213" y="3435350"/>
          <p14:tracePt t="27297" x="4735513" y="3422650"/>
          <p14:tracePt t="27314" x="4735513" y="3416300"/>
          <p14:tracePt t="27362" x="4722813" y="3403600"/>
          <p14:tracePt t="27370" x="4683125" y="3389313"/>
          <p14:tracePt t="27370" x="4670425" y="3370263"/>
          <p14:tracePt t="27380" x="4572000" y="3317875"/>
          <p14:tracePt t="27397" x="4435475" y="3278188"/>
          <p14:tracePt t="27414" x="4244975" y="3225800"/>
          <p14:tracePt t="27430" x="3984625" y="3167063"/>
          <p14:tracePt t="27447" x="3827463" y="3128963"/>
          <p14:tracePt t="27464" x="3644900" y="3089275"/>
          <p14:tracePt t="27480" x="3506788" y="3082925"/>
          <p14:tracePt t="27497" x="3344863" y="3076575"/>
          <p14:tracePt t="27514" x="3265488" y="3076575"/>
          <p14:tracePt t="27530" x="3187700" y="3076575"/>
          <p14:tracePt t="27547" x="3108325" y="3076575"/>
          <p14:tracePt t="27564" x="3024188" y="3076575"/>
          <p14:tracePt t="27580" x="2932113" y="3076575"/>
          <p14:tracePt t="27597" x="2847975" y="3076575"/>
          <p14:tracePt t="27614" x="2762250" y="3076575"/>
          <p14:tracePt t="27630" x="2684463" y="3076575"/>
          <p14:tracePt t="27647" x="2613025" y="3076575"/>
          <p14:tracePt t="27664" x="2560638" y="3076575"/>
          <p14:tracePt t="27680" x="2489200" y="3076575"/>
          <p14:tracePt t="27697" x="2422525" y="3082925"/>
          <p14:tracePt t="27713" x="2305050" y="3128963"/>
          <p14:tracePt t="27730" x="2227263" y="3167063"/>
          <p14:tracePt t="27747" x="2141538" y="3219450"/>
          <p14:tracePt t="27764" x="2063750" y="3278188"/>
          <p14:tracePt t="27780" x="1998663" y="3324225"/>
          <p14:tracePt t="27797" x="1952625" y="3363913"/>
          <p14:tracePt t="27813" x="1906588" y="3403600"/>
          <p14:tracePt t="27830" x="1874838" y="3441700"/>
          <p14:tracePt t="27847" x="1854200" y="3487738"/>
          <p14:tracePt t="27864" x="1854200" y="3527425"/>
          <p14:tracePt t="27880" x="1841500" y="3579813"/>
          <p14:tracePt t="27897" x="1835150" y="3644900"/>
          <p14:tracePt t="27913" x="1828800" y="3741738"/>
          <p14:tracePt t="27930" x="1828800" y="3814763"/>
          <p14:tracePt t="27947" x="1847850" y="3879850"/>
          <p14:tracePt t="27963" x="1854200" y="3938588"/>
          <p14:tracePt t="27981" x="1874838" y="3990975"/>
          <p14:tracePt t="27997" x="1927225" y="4049713"/>
          <p14:tracePt t="28013" x="1992313" y="4121150"/>
          <p14:tracePt t="28030" x="2024063" y="4160838"/>
          <p14:tracePt t="28047" x="2082800" y="4219575"/>
          <p14:tracePt t="28063" x="2141538" y="4271963"/>
          <p14:tracePt t="28080" x="2220913" y="4291013"/>
          <p14:tracePt t="28097" x="2292350" y="4337050"/>
          <p14:tracePt t="28113" x="2443163" y="4362450"/>
          <p14:tracePt t="28130" x="2554288" y="4362450"/>
          <p14:tracePt t="28147" x="2644775" y="4362450"/>
          <p14:tracePt t="28164" x="2697163" y="4362450"/>
          <p14:tracePt t="28180" x="2736850" y="4362450"/>
          <p14:tracePt t="28197" x="2749550" y="4362450"/>
          <p14:tracePt t="29586" x="2749550" y="4356100"/>
          <p14:tracePt t="29594" x="2762250" y="4343400"/>
          <p14:tracePt t="29602" x="2782888" y="4330700"/>
          <p14:tracePt t="29606" x="2795588" y="4303713"/>
          <p14:tracePt t="29614" x="2801938" y="4259263"/>
          <p14:tracePt t="29630" x="2808288" y="4219575"/>
          <p14:tracePt t="29646" x="2808288" y="4179888"/>
          <p14:tracePt t="29663" x="2808288" y="4148138"/>
          <p14:tracePt t="29680" x="2795588" y="4121150"/>
          <p14:tracePt t="29696" x="2768600" y="4108450"/>
          <p14:tracePt t="29713" x="2749550" y="4075113"/>
          <p14:tracePt t="29729" x="2703513" y="3978275"/>
          <p14:tracePt t="29746" x="2638425" y="3879850"/>
          <p14:tracePt t="29763" x="2598738" y="3802063"/>
          <p14:tracePt t="29779" x="2579688" y="3729038"/>
          <p14:tracePt t="29796" x="2554288" y="3651250"/>
          <p14:tracePt t="29813" x="2533650" y="3565525"/>
          <p14:tracePt t="29829" x="2508250" y="3487738"/>
          <p14:tracePt t="29846" x="2462213" y="3389313"/>
          <p14:tracePt t="29863" x="2409825" y="3311525"/>
          <p14:tracePt t="29879" x="2390775" y="3284538"/>
          <p14:tracePt t="29896" x="2384425" y="3265488"/>
          <p14:tracePt t="29913" x="2378075" y="3246438"/>
          <p14:tracePt t="29929" x="2378075" y="3213100"/>
          <p14:tracePt t="29946" x="2378075" y="3187700"/>
          <p14:tracePt t="29963" x="2397125" y="3167063"/>
          <p14:tracePt t="29979" x="2436813" y="3135313"/>
          <p14:tracePt t="29996" x="2508250" y="3135313"/>
          <p14:tracePt t="30013" x="2632075" y="3122613"/>
          <p14:tracePt t="30029" x="2795588" y="3122613"/>
          <p14:tracePt t="30046" x="3005138" y="3122613"/>
          <p14:tracePt t="30063" x="3382963" y="3122613"/>
          <p14:tracePt t="30079" x="3768725" y="3122613"/>
          <p14:tracePt t="30096" x="4213225" y="3122613"/>
          <p14:tracePt t="30113" x="4716463" y="3116263"/>
          <p14:tracePt t="30113" x="4995863" y="3116263"/>
          <p14:tracePt t="30130" x="5499100" y="3101975"/>
          <p14:tracePt t="30146" x="5943600" y="3101975"/>
          <p14:tracePt t="30163" x="6348413" y="3101975"/>
          <p14:tracePt t="30179" x="6713538" y="3122613"/>
          <p14:tracePt t="30196" x="7002463" y="3167063"/>
          <p14:tracePt t="30213" x="7210425" y="3213100"/>
          <p14:tracePt t="30229" x="7432675" y="3265488"/>
          <p14:tracePt t="30246" x="7627938" y="3311525"/>
          <p14:tracePt t="30262" x="7778750" y="3363913"/>
          <p14:tracePt t="30279" x="7967663" y="3429000"/>
          <p14:tracePt t="30296" x="8124825" y="3481388"/>
          <p14:tracePt t="30313" x="8281988" y="3527425"/>
          <p14:tracePt t="30329" x="8483600" y="3573463"/>
          <p14:tracePt t="30346" x="8575675" y="3573463"/>
          <p14:tracePt t="30362" x="8647113" y="3573463"/>
          <p14:tracePt t="30379" x="8699500" y="3573463"/>
          <p14:tracePt t="30396" x="8745538" y="3573463"/>
          <p14:tracePt t="30412" x="8791575" y="3586163"/>
          <p14:tracePt t="30429" x="8869363" y="3598863"/>
          <p14:tracePt t="30446" x="8948738" y="3617913"/>
          <p14:tracePt t="30462" x="9007475" y="3617913"/>
          <p14:tracePt t="30479" x="9020175" y="3617913"/>
          <p14:tracePt t="30578" x="9007475" y="3617913"/>
          <p14:tracePt t="30593" x="8999538" y="3617913"/>
          <p14:tracePt t="30601" x="8980488" y="3617913"/>
          <p14:tracePt t="30612" x="8940800" y="3624263"/>
          <p14:tracePt t="30617" x="8823325" y="3632200"/>
          <p14:tracePt t="30629" x="8712200" y="3632200"/>
          <p14:tracePt t="30646" x="8609013" y="3638550"/>
          <p14:tracePt t="30662" x="8529638" y="3638550"/>
          <p14:tracePt t="30679" x="8491538" y="3638550"/>
          <p14:tracePt t="30696" x="8483600" y="3638550"/>
          <p14:tracePt t="30801" x="8470900" y="3632200"/>
          <p14:tracePt t="30809" x="8439150" y="3605213"/>
          <p14:tracePt t="30817" x="8380413" y="3579813"/>
          <p14:tracePt t="30825" x="8301038" y="3533775"/>
          <p14:tracePt t="30829" x="8013700" y="3395663"/>
          <p14:tracePt t="30846" x="7608888" y="3284538"/>
          <p14:tracePt t="30863" x="7237413" y="3233738"/>
          <p14:tracePt t="30879" x="6838950" y="3219450"/>
          <p14:tracePt t="30896" x="6446838" y="3219450"/>
          <p14:tracePt t="30912" x="6021388" y="3219450"/>
          <p14:tracePt t="30929" x="5453063" y="3219450"/>
          <p14:tracePt t="30946" x="5192713" y="3233738"/>
          <p14:tracePt t="30962" x="4970463" y="3233738"/>
          <p14:tracePt t="30979" x="4800600" y="3233738"/>
          <p14:tracePt t="30996" x="4611688" y="3233738"/>
          <p14:tracePt t="31012" x="4479925" y="3233738"/>
          <p14:tracePt t="31029" x="4368800" y="3233738"/>
          <p14:tracePt t="31046" x="4251325" y="3233738"/>
          <p14:tracePt t="31062" x="4148138" y="3233738"/>
          <p14:tracePt t="31079" x="4043363" y="3233738"/>
          <p14:tracePt t="31096" x="3944938" y="3233738"/>
          <p14:tracePt t="31112" x="3860800" y="3233738"/>
          <p14:tracePt t="31129" x="3709988" y="3233738"/>
          <p14:tracePt t="31146" x="3579813" y="3246438"/>
          <p14:tracePt t="31162" x="3441700" y="3246438"/>
          <p14:tracePt t="31179" x="3284538" y="3252788"/>
          <p14:tracePt t="31196" x="3154363" y="3265488"/>
          <p14:tracePt t="31212" x="3024188" y="3271838"/>
          <p14:tracePt t="31229" x="2919413" y="3278188"/>
          <p14:tracePt t="31245" x="2820988" y="3278188"/>
          <p14:tracePt t="31262" x="2730500" y="3278188"/>
          <p14:tracePt t="31279" x="2644775" y="3278188"/>
          <p14:tracePt t="31295" x="2554288" y="3278188"/>
          <p14:tracePt t="31312" x="2489200" y="3278188"/>
          <p14:tracePt t="31329" x="2416175" y="3278188"/>
          <p14:tracePt t="31345" x="2319338" y="3278188"/>
          <p14:tracePt t="31362" x="2273300" y="3278188"/>
          <p14:tracePt t="31379" x="2214563" y="3271838"/>
          <p14:tracePt t="31395" x="2149475" y="3252788"/>
          <p14:tracePt t="31412" x="2103438" y="3233738"/>
          <p14:tracePt t="31429" x="2076450" y="3213100"/>
          <p14:tracePt t="31445" x="2070100" y="3213100"/>
          <p14:tracePt t="31529" x="2076450" y="3213100"/>
          <p14:tracePt t="31545" x="2082800" y="3213100"/>
          <p14:tracePt t="31553" x="2116138" y="3213100"/>
          <p14:tracePt t="31562" x="2141538" y="3206750"/>
          <p14:tracePt t="31579" x="2174875" y="3206750"/>
          <p14:tracePt t="31595" x="2233613" y="3206750"/>
          <p14:tracePt t="31612" x="2319338" y="3206750"/>
          <p14:tracePt t="31629" x="2422525" y="3206750"/>
          <p14:tracePt t="31645" x="2560638" y="3206750"/>
          <p14:tracePt t="31662" x="2697163" y="3206750"/>
          <p14:tracePt t="31679" x="2820988" y="3206750"/>
          <p14:tracePt t="31695" x="2906713" y="3206750"/>
          <p14:tracePt t="31712" x="2978150" y="3206750"/>
          <p14:tracePt t="31729" x="3030538" y="3206750"/>
          <p14:tracePt t="31745" x="3122613" y="3206750"/>
          <p14:tracePt t="31762" x="3187700" y="3206750"/>
          <p14:tracePt t="31779" x="3246438" y="3206750"/>
          <p14:tracePt t="31795" x="3317875" y="3206750"/>
          <p14:tracePt t="31812" x="3389313" y="3206750"/>
          <p14:tracePt t="31829" x="3448050" y="3206750"/>
          <p14:tracePt t="31845" x="3521075" y="3206750"/>
          <p14:tracePt t="31862" x="3592513" y="3206750"/>
          <p14:tracePt t="31879" x="3632200" y="3194050"/>
          <p14:tracePt t="31896" x="3657600" y="3187700"/>
          <p14:tracePt t="31912" x="3670300" y="3167063"/>
          <p14:tracePt t="31929" x="3663950" y="3148013"/>
          <p14:tracePt t="31946" x="3651250" y="3122613"/>
          <p14:tracePt t="31962" x="3632200" y="3089275"/>
          <p14:tracePt t="31979" x="3586163" y="3049588"/>
          <p14:tracePt t="31996" x="3540125" y="2984500"/>
          <p14:tracePt t="32012" x="3468688" y="2919413"/>
          <p14:tracePt t="32029" x="3416300" y="2873375"/>
          <p14:tracePt t="32045" x="3351213" y="2820988"/>
          <p14:tracePt t="32062" x="3292475" y="2789238"/>
          <p14:tracePt t="32078" x="3213100" y="2736850"/>
          <p14:tracePt t="32095" x="3095625" y="2690813"/>
          <p14:tracePt t="32112" x="2971800" y="2671763"/>
          <p14:tracePt t="32129" x="2847975" y="2671763"/>
          <p14:tracePt t="32145" x="2684463" y="2671763"/>
          <p14:tracePt t="32162" x="2586038" y="2671763"/>
          <p14:tracePt t="32179" x="2489200" y="2671763"/>
          <p14:tracePt t="32195" x="2390775" y="2684463"/>
          <p14:tracePt t="32212" x="2305050" y="2703513"/>
          <p14:tracePt t="32228" x="2227263" y="2743200"/>
          <p14:tracePt t="32245" x="2162175" y="2789238"/>
          <p14:tracePt t="32262" x="2090738" y="2854325"/>
          <p14:tracePt t="32278" x="2038350" y="2913063"/>
          <p14:tracePt t="32295" x="2032000" y="2938463"/>
          <p14:tracePt t="32312" x="2032000" y="2959100"/>
          <p14:tracePt t="32328" x="2038350" y="2965450"/>
          <p14:tracePt t="32345" x="2135188" y="3043238"/>
          <p14:tracePt t="32362" x="2260600" y="3076575"/>
          <p14:tracePt t="32378" x="2422525" y="3095625"/>
          <p14:tracePt t="32395" x="2579688" y="3135313"/>
          <p14:tracePt t="32412" x="2768600" y="3135313"/>
          <p14:tracePt t="32428" x="2932113" y="3135313"/>
          <p14:tracePt t="32445" x="3063875" y="3135313"/>
          <p14:tracePt t="32462" x="3154363" y="3141663"/>
          <p14:tracePt t="32478" x="3213100" y="3141663"/>
          <p14:tracePt t="32495" x="3298825" y="3148013"/>
          <p14:tracePt t="32512" x="3429000" y="3154363"/>
          <p14:tracePt t="32528" x="3735388" y="3175000"/>
          <p14:tracePt t="32546" x="4056063" y="3213100"/>
          <p14:tracePt t="32562" x="4427538" y="3252788"/>
          <p14:tracePt t="32578" x="4794250" y="3278188"/>
          <p14:tracePt t="32595" x="5165725" y="3284538"/>
          <p14:tracePt t="32612" x="5461000" y="3284538"/>
          <p14:tracePt t="32628" x="5622925" y="3284538"/>
          <p14:tracePt t="32645" x="5740400" y="3271838"/>
          <p14:tracePt t="32662" x="5813425" y="3265488"/>
          <p14:tracePt t="32678" x="5838825" y="3265488"/>
          <p14:tracePt t="32850" x="5832475" y="3265488"/>
          <p14:tracePt t="32858" x="5826125" y="3265488"/>
          <p14:tracePt t="32866" x="5813425" y="3265488"/>
          <p14:tracePt t="32874" x="5786438" y="3265488"/>
          <p14:tracePt t="32879" x="5695950" y="3265488"/>
          <p14:tracePt t="32896" x="5584825" y="3265488"/>
          <p14:tracePt t="32913" x="5440363" y="3278188"/>
          <p14:tracePt t="32929" x="5322888" y="3284538"/>
          <p14:tracePt t="32946" x="5205413" y="3292475"/>
          <p14:tracePt t="32963" x="5153025" y="3311525"/>
          <p14:tracePt t="32979" x="5106988" y="3344863"/>
          <p14:tracePt t="32996" x="5087938" y="3376613"/>
          <p14:tracePt t="33012" x="5062538" y="3403600"/>
          <p14:tracePt t="33029" x="5062538" y="3435350"/>
          <p14:tracePt t="33046" x="5062538" y="3462338"/>
          <p14:tracePt t="33063" x="5075238" y="3494088"/>
          <p14:tracePt t="33080" x="5133975" y="3533775"/>
          <p14:tracePt t="33096" x="5251450" y="3559175"/>
          <p14:tracePt t="33113" x="5375275" y="3573463"/>
          <p14:tracePt t="33129" x="5453063" y="3573463"/>
          <p14:tracePt t="33146" x="5492750" y="3573463"/>
          <p14:tracePt t="33226" x="5486400" y="3565525"/>
          <p14:tracePt t="33234" x="5440363" y="3579813"/>
          <p14:tracePt t="33250" x="5394325" y="3592513"/>
          <p14:tracePt t="33262" x="5335588" y="3611563"/>
          <p14:tracePt t="33266" x="5180013" y="3676650"/>
          <p14:tracePt t="33279" x="4970463" y="3768725"/>
          <p14:tracePt t="33296" x="4787900" y="3860800"/>
          <p14:tracePt t="33312" x="4664075" y="3957638"/>
          <p14:tracePt t="33329" x="4584700" y="4016375"/>
          <p14:tracePt t="33346" x="4546600" y="4056063"/>
          <p14:tracePt t="33362" x="4519613" y="4089400"/>
          <p14:tracePt t="33379" x="4513263" y="4095750"/>
          <p14:tracePt t="33396" x="4494213" y="4108450"/>
          <p14:tracePt t="33412" x="4467225" y="4133850"/>
          <p14:tracePt t="33429" x="4435475" y="4160838"/>
          <p14:tracePt t="33446" x="4414838" y="4192588"/>
          <p14:tracePt t="33462" x="4376738" y="4244975"/>
          <p14:tracePt t="33479" x="4343400" y="4284663"/>
          <p14:tracePt t="33496" x="4324350" y="4310063"/>
          <p14:tracePt t="33512" x="4310063" y="4337050"/>
          <p14:tracePt t="33570" x="4310063" y="4330700"/>
          <p14:tracePt t="33578" x="4324350" y="4318000"/>
          <p14:tracePt t="33586" x="4368800" y="4251325"/>
          <p14:tracePt t="33596" x="4427538" y="4198938"/>
          <p14:tracePt t="33612" x="4494213" y="4133850"/>
          <p14:tracePt t="33629" x="4559300" y="4068763"/>
          <p14:tracePt t="33645" x="4630738" y="4003675"/>
          <p14:tracePt t="33662" x="4689475" y="3938588"/>
          <p14:tracePt t="33679" x="4760913" y="3860800"/>
          <p14:tracePt t="33695" x="4833938" y="3787775"/>
          <p14:tracePt t="33712" x="4911725" y="3729038"/>
          <p14:tracePt t="33729" x="4983163" y="3683000"/>
          <p14:tracePt t="33746" x="5041900" y="3657600"/>
          <p14:tracePt t="33762" x="5121275" y="3611563"/>
          <p14:tracePt t="33779" x="5153025" y="3579813"/>
          <p14:tracePt t="33795" x="5180013" y="3552825"/>
          <p14:tracePt t="33812" x="5186363" y="3533775"/>
          <p14:tracePt t="33829" x="5192713" y="3521075"/>
          <p14:tracePt t="33845" x="5192713" y="3506788"/>
          <p14:tracePt t="33862" x="5192713" y="3487738"/>
          <p14:tracePt t="33879" x="5199063" y="3475038"/>
          <p14:tracePt t="33895" x="5205413" y="3454400"/>
          <p14:tracePt t="33912" x="5205413" y="3429000"/>
          <p14:tracePt t="33929" x="5205413" y="3422650"/>
          <p14:tracePt t="34042" x="5199063" y="3429000"/>
          <p14:tracePt t="34306" x="5199063" y="3422650"/>
          <p14:tracePt t="34314" x="5199063" y="3416300"/>
          <p14:tracePt t="34329" x="5192713" y="3403600"/>
          <p14:tracePt t="34329" x="5146675" y="3357563"/>
          <p14:tracePt t="34345" x="5100638" y="3317875"/>
          <p14:tracePt t="34362" x="4951413" y="3225800"/>
          <p14:tracePt t="34379" x="4781550" y="3175000"/>
          <p14:tracePt t="34395" x="4618038" y="3160713"/>
          <p14:tracePt t="34412" x="4467225" y="3148013"/>
          <p14:tracePt t="34429" x="4337050" y="3148013"/>
          <p14:tracePt t="34445" x="4232275" y="3148013"/>
          <p14:tracePt t="34462" x="4154488" y="3148013"/>
          <p14:tracePt t="34478" x="4081463" y="3148013"/>
          <p14:tracePt t="34495" x="3984625" y="3141663"/>
          <p14:tracePt t="34512" x="3860800" y="3128963"/>
          <p14:tracePt t="34528" x="3729038" y="3108325"/>
          <p14:tracePt t="34546" x="3579813" y="3108325"/>
          <p14:tracePt t="34562" x="3481388" y="3101975"/>
          <p14:tracePt t="34579" x="3409950" y="3101975"/>
          <p14:tracePt t="34595" x="3351213" y="3095625"/>
          <p14:tracePt t="34612" x="3317875" y="3095625"/>
          <p14:tracePt t="34629" x="3298825" y="3095625"/>
          <p14:tracePt t="34645" x="3292475" y="3095625"/>
          <p14:tracePt t="36243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74712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Commenting the Public Interface – Documenting a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07855"/>
            <a:ext cx="9134475" cy="5492750"/>
          </a:xfrm>
        </p:spPr>
        <p:txBody>
          <a:bodyPr/>
          <a:lstStyle/>
          <a:p>
            <a:r>
              <a:rPr lang="en-US" dirty="0" smtClean="0"/>
              <a:t>Start the comment with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/**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method’s purpose.</a:t>
            </a:r>
          </a:p>
          <a:p>
            <a:r>
              <a:rPr lang="en-US" dirty="0" smtClean="0"/>
              <a:t>Describe each parameter: </a:t>
            </a:r>
          </a:p>
          <a:p>
            <a:pPr lvl="1"/>
            <a:r>
              <a:rPr lang="en-US" dirty="0" smtClean="0"/>
              <a:t>start with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@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param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name of the parameter that holds the argument</a:t>
            </a:r>
          </a:p>
          <a:p>
            <a:pPr lvl="1"/>
            <a:r>
              <a:rPr lang="en-US" dirty="0" smtClean="0"/>
              <a:t>a short explanation of the argument</a:t>
            </a:r>
          </a:p>
          <a:p>
            <a:r>
              <a:rPr lang="en-US" dirty="0" smtClean="0"/>
              <a:t>Describe the return value: </a:t>
            </a:r>
          </a:p>
          <a:p>
            <a:pPr lvl="1"/>
            <a:r>
              <a:rPr lang="en-US" dirty="0" smtClean="0"/>
              <a:t>start with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@return</a:t>
            </a:r>
          </a:p>
          <a:p>
            <a:pPr lvl="1"/>
            <a:r>
              <a:rPr lang="en-US" dirty="0" smtClean="0"/>
              <a:t>describe the return value</a:t>
            </a:r>
          </a:p>
          <a:p>
            <a:r>
              <a:rPr lang="en-US" dirty="0" smtClean="0"/>
              <a:t>Omit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@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param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smtClean="0"/>
              <a:t>tag for methods that have no arguments.</a:t>
            </a:r>
          </a:p>
          <a:p>
            <a:r>
              <a:rPr lang="en-US" dirty="0" smtClean="0"/>
              <a:t>Omit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@return </a:t>
            </a:r>
            <a:r>
              <a:rPr lang="en-US" dirty="0" smtClean="0"/>
              <a:t>tag for methods whose return type is void.</a:t>
            </a:r>
          </a:p>
          <a:p>
            <a:r>
              <a:rPr lang="en-US" dirty="0" smtClean="0"/>
              <a:t>End with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*/</a:t>
            </a:r>
            <a:r>
              <a:rPr lang="en-US" dirty="0" smtClean="0"/>
              <a:t>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10"/>
    </mc:Choice>
    <mc:Fallback xmlns="">
      <p:transition spd="slow" advTm="19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74712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Commenting the Public Interface – Documenting a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07855"/>
            <a:ext cx="9134475" cy="5492750"/>
          </a:xfrm>
        </p:spPr>
        <p:txBody>
          <a:bodyPr/>
          <a:lstStyle/>
          <a:p>
            <a:r>
              <a:rPr lang="en-US" dirty="0" smtClean="0"/>
              <a:t>Example: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/** Withdraws money from the bank account.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@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param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amount the amount to withdraw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*/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void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withdraw(double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amount)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smtClean="0">
                <a:solidFill>
                  <a:srgbClr val="6E8080"/>
                </a:solidFill>
                <a:latin typeface="Comic Sans MS"/>
                <a:ea typeface="Courier New" charset="0"/>
                <a:cs typeface="Comic Sans MS"/>
              </a:rPr>
              <a:t>implementation—filled in later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72"/>
    </mc:Choice>
    <mc:Fallback xmlns="">
      <p:transition spd="slow" advTm="45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822" x="528638" y="1847850"/>
          <p14:tracePt t="6918" x="528638" y="1854200"/>
          <p14:tracePt t="6928" x="528638" y="1874838"/>
          <p14:tracePt t="6934" x="522288" y="1900238"/>
          <p14:tracePt t="6952" x="509588" y="1958975"/>
          <p14:tracePt t="6958" x="509588" y="2032000"/>
          <p14:tracePt t="6974" x="503238" y="2109788"/>
          <p14:tracePt t="6990" x="503238" y="2187575"/>
          <p14:tracePt t="7006" x="503238" y="2273300"/>
          <p14:tracePt t="7022" x="503238" y="2305050"/>
          <p14:tracePt t="7038" x="503238" y="2338388"/>
          <p14:tracePt t="7053" x="509588" y="2397125"/>
          <p14:tracePt t="7068" x="528638" y="2481263"/>
          <p14:tracePt t="7085" x="549275" y="2554288"/>
          <p14:tracePt t="7102" x="555625" y="2613025"/>
          <p14:tracePt t="7118" x="561975" y="2613025"/>
          <p14:tracePt t="7190" x="568325" y="2619375"/>
          <p14:tracePt t="7198" x="587375" y="2632075"/>
          <p14:tracePt t="7212" x="608013" y="2644775"/>
          <p14:tracePt t="7214" x="620713" y="2651125"/>
          <p14:tracePt t="7218" x="666750" y="2659063"/>
          <p14:tracePt t="7236" x="763588" y="2671763"/>
          <p14:tracePt t="7252" x="920750" y="2671763"/>
          <p14:tracePt t="7268" x="1189038" y="2678113"/>
          <p14:tracePt t="7285" x="1560513" y="2678113"/>
          <p14:tracePt t="7302" x="2187575" y="2678113"/>
          <p14:tracePt t="7319" x="2573338" y="2678113"/>
          <p14:tracePt t="7335" x="2984500" y="2678113"/>
          <p14:tracePt t="7352" x="3344863" y="2678113"/>
          <p14:tracePt t="7368" x="3611563" y="2678113"/>
          <p14:tracePt t="7385" x="3898900" y="2665413"/>
          <p14:tracePt t="7402" x="4173538" y="2659063"/>
          <p14:tracePt t="7418" x="4441825" y="2659063"/>
          <p14:tracePt t="7435" x="4649788" y="2659063"/>
          <p14:tracePt t="7452" x="4976813" y="2659063"/>
          <p14:tracePt t="7468" x="5349875" y="2659063"/>
          <p14:tracePt t="7485" x="5740400" y="2659063"/>
          <p14:tracePt t="7502" x="6237288" y="2659063"/>
          <p14:tracePt t="7518" x="6434138" y="2659063"/>
          <p14:tracePt t="7535" x="6604000" y="2659063"/>
          <p14:tracePt t="7552" x="6734175" y="2659063"/>
          <p14:tracePt t="7568" x="6864350" y="2651125"/>
          <p14:tracePt t="7585" x="6981825" y="2619375"/>
          <p14:tracePt t="7602" x="7046913" y="2613025"/>
          <p14:tracePt t="7618" x="7067550" y="2606675"/>
          <p14:tracePt t="7662" x="7067550" y="2598738"/>
          <p14:tracePt t="7670" x="7073900" y="2592388"/>
          <p14:tracePt t="7686" x="7073900" y="2586038"/>
          <p14:tracePt t="7686" x="7073900" y="2579688"/>
          <p14:tracePt t="7702" x="7092950" y="2527300"/>
          <p14:tracePt t="7718" x="7092950" y="2495550"/>
          <p14:tracePt t="7735" x="7119938" y="2449513"/>
          <p14:tracePt t="7752" x="7138988" y="2370138"/>
          <p14:tracePt t="7768" x="7151688" y="2325688"/>
          <p14:tracePt t="7785" x="7164388" y="2279650"/>
          <p14:tracePt t="7802" x="7170738" y="2239963"/>
          <p14:tracePt t="7818" x="7178675" y="2187575"/>
          <p14:tracePt t="7835" x="7178675" y="2141538"/>
          <p14:tracePt t="7852" x="7178675" y="2097088"/>
          <p14:tracePt t="7868" x="7178675" y="2051050"/>
          <p14:tracePt t="7885" x="7178675" y="2017713"/>
          <p14:tracePt t="7901" x="7151688" y="1973263"/>
          <p14:tracePt t="7918" x="7138988" y="1946275"/>
          <p14:tracePt t="7935" x="7099300" y="1906588"/>
          <p14:tracePt t="7951" x="7002463" y="1854200"/>
          <p14:tracePt t="7968" x="6870700" y="1809750"/>
          <p14:tracePt t="7985" x="6629400" y="1789113"/>
          <p14:tracePt t="8001" x="6388100" y="1776413"/>
          <p14:tracePt t="8018" x="6107113" y="1744663"/>
          <p14:tracePt t="8035" x="5773738" y="1671638"/>
          <p14:tracePt t="8052" x="5564188" y="1625600"/>
          <p14:tracePt t="8068" x="5381625" y="1625600"/>
          <p14:tracePt t="8085" x="5238750" y="1625600"/>
          <p14:tracePt t="8101" x="4995863" y="1619250"/>
          <p14:tracePt t="8118" x="4813300" y="1619250"/>
          <p14:tracePt t="8135" x="4643438" y="1619250"/>
          <p14:tracePt t="8151" x="4467225" y="1606550"/>
          <p14:tracePt t="8168" x="4278313" y="1606550"/>
          <p14:tracePt t="8185" x="4089400" y="1606550"/>
          <p14:tracePt t="8201" x="3911600" y="1600200"/>
          <p14:tracePt t="8218" x="3749675" y="1600200"/>
          <p14:tracePt t="8235" x="3586163" y="1600200"/>
          <p14:tracePt t="8251" x="3403600" y="1600200"/>
          <p14:tracePt t="8268" x="3213100" y="1600200"/>
          <p14:tracePt t="8285" x="3055938" y="1606550"/>
          <p14:tracePt t="8301" x="2789238" y="1606550"/>
          <p14:tracePt t="8318" x="2638425" y="1606550"/>
          <p14:tracePt t="8335" x="2495550" y="1612900"/>
          <p14:tracePt t="8351" x="2357438" y="1619250"/>
          <p14:tracePt t="8368" x="2227263" y="1625600"/>
          <p14:tracePt t="8385" x="2122488" y="1625600"/>
          <p14:tracePt t="8401" x="2017713" y="1625600"/>
          <p14:tracePt t="8418" x="1927225" y="1625600"/>
          <p14:tracePt t="8435" x="1828800" y="1625600"/>
          <p14:tracePt t="8451" x="1717675" y="1625600"/>
          <p14:tracePt t="8468" x="1612900" y="1625600"/>
          <p14:tracePt t="8485" x="1516063" y="1625600"/>
          <p14:tracePt t="8501" x="1365250" y="1625600"/>
          <p14:tracePt t="8518" x="1273175" y="1625600"/>
          <p14:tracePt t="8535" x="1201738" y="1633538"/>
          <p14:tracePt t="8551" x="1109663" y="1639888"/>
          <p14:tracePt t="8568" x="1044575" y="1646238"/>
          <p14:tracePt t="8585" x="979488" y="1646238"/>
          <p14:tracePt t="8601" x="927100" y="1658938"/>
          <p14:tracePt t="8618" x="862013" y="1671638"/>
          <p14:tracePt t="8635" x="822325" y="1677988"/>
          <p14:tracePt t="8651" x="796925" y="1677988"/>
          <p14:tracePt t="8668" x="763588" y="1692275"/>
          <p14:tracePt t="8684" x="711200" y="1711325"/>
          <p14:tracePt t="8701" x="666750" y="1730375"/>
          <p14:tracePt t="8701" x="633413" y="1751013"/>
          <p14:tracePt t="8718" x="587375" y="1776413"/>
          <p14:tracePt t="8734" x="587375" y="1782763"/>
          <p14:tracePt t="8782" x="587375" y="1795463"/>
          <p14:tracePt t="8790" x="581025" y="1803400"/>
          <p14:tracePt t="8798" x="581025" y="1816100"/>
          <p14:tracePt t="8802" x="574675" y="1847850"/>
          <p14:tracePt t="8818" x="574675" y="1912938"/>
          <p14:tracePt t="8834" x="568325" y="2005013"/>
          <p14:tracePt t="8851" x="561975" y="2076450"/>
          <p14:tracePt t="8868" x="555625" y="2149475"/>
          <p14:tracePt t="8884" x="555625" y="2201863"/>
          <p14:tracePt t="8901" x="555625" y="2311400"/>
          <p14:tracePt t="8918" x="555625" y="2363788"/>
          <p14:tracePt t="8935" x="555625" y="2409825"/>
          <p14:tracePt t="8951" x="568325" y="2449513"/>
          <p14:tracePt t="8968" x="574675" y="2481263"/>
          <p14:tracePt t="8985" x="581025" y="2501900"/>
          <p14:tracePt t="9001" x="587375" y="2508250"/>
          <p14:tracePt t="9018" x="601663" y="2520950"/>
          <p14:tracePt t="9035" x="614363" y="2527300"/>
          <p14:tracePt t="9051" x="646113" y="2527300"/>
          <p14:tracePt t="9068" x="725488" y="2533650"/>
          <p14:tracePt t="9084" x="830263" y="2533650"/>
          <p14:tracePt t="9101" x="985838" y="2540000"/>
          <p14:tracePt t="9118" x="1346200" y="2547938"/>
          <p14:tracePt t="9134" x="1522413" y="2547938"/>
          <p14:tracePt t="9151" x="1677988" y="2547938"/>
          <p14:tracePt t="9168" x="1757363" y="2547938"/>
          <p14:tracePt t="9184" x="1776413" y="2547938"/>
          <p14:tracePt t="9222" x="1770063" y="2547938"/>
          <p14:tracePt t="9806" x="1763713" y="2547938"/>
          <p14:tracePt t="9862" x="1757363" y="2540000"/>
          <p14:tracePt t="9871" x="1751013" y="2540000"/>
          <p14:tracePt t="9878" x="1744663" y="2533650"/>
          <p14:tracePt t="9886" x="1698625" y="2508250"/>
          <p14:tracePt t="9902" x="1633538" y="2481263"/>
          <p14:tracePt t="9917" x="1508125" y="2430463"/>
          <p14:tracePt t="9934" x="1430338" y="2390775"/>
          <p14:tracePt t="9951" x="1358900" y="2351088"/>
          <p14:tracePt t="9967" x="1312863" y="2292350"/>
          <p14:tracePt t="9984" x="1279525" y="2227263"/>
          <p14:tracePt t="10001" x="1260475" y="2168525"/>
          <p14:tracePt t="10017" x="1241425" y="2122488"/>
          <p14:tracePt t="10034" x="1227138" y="2070100"/>
          <p14:tracePt t="10051" x="1208088" y="2017713"/>
          <p14:tracePt t="10067" x="1189038" y="1973263"/>
          <p14:tracePt t="10084" x="1149350" y="1927225"/>
          <p14:tracePt t="10101" x="1090613" y="1854200"/>
          <p14:tracePt t="10117" x="1025525" y="1789113"/>
          <p14:tracePt t="10134" x="985838" y="1757363"/>
          <p14:tracePt t="10151" x="947738" y="1724025"/>
          <p14:tracePt t="10167" x="939800" y="1717675"/>
          <p14:tracePt t="10254" x="933450" y="1717675"/>
          <p14:tracePt t="10262" x="908050" y="1717675"/>
          <p14:tracePt t="10270" x="889000" y="1717675"/>
          <p14:tracePt t="10278" x="862013" y="1717675"/>
          <p14:tracePt t="10286" x="809625" y="1711325"/>
          <p14:tracePt t="10301" x="763588" y="1711325"/>
          <p14:tracePt t="10317" x="744538" y="1711325"/>
          <p14:tracePt t="10334" x="738188" y="1711325"/>
          <p14:tracePt t="10350" x="704850" y="1717675"/>
          <p14:tracePt t="10367" x="679450" y="1730375"/>
          <p14:tracePt t="10384" x="627063" y="1789113"/>
          <p14:tracePt t="10401" x="581025" y="1835150"/>
          <p14:tracePt t="10417" x="515938" y="1893888"/>
          <p14:tracePt t="10434" x="450850" y="1958975"/>
          <p14:tracePt t="10450" x="404813" y="2011363"/>
          <p14:tracePt t="10467" x="365125" y="2082800"/>
          <p14:tracePt t="10484" x="339725" y="2149475"/>
          <p14:tracePt t="10500" x="327025" y="2227263"/>
          <p14:tracePt t="10517" x="327025" y="2325688"/>
          <p14:tracePt t="10534" x="327025" y="2397125"/>
          <p14:tracePt t="10550" x="327025" y="2443163"/>
          <p14:tracePt t="10567" x="333375" y="2489200"/>
          <p14:tracePt t="10584" x="346075" y="2520950"/>
          <p14:tracePt t="10600" x="365125" y="2554288"/>
          <p14:tracePt t="10617" x="392113" y="2586038"/>
          <p14:tracePt t="10634" x="411163" y="2619375"/>
          <p14:tracePt t="10650" x="457200" y="2651125"/>
          <p14:tracePt t="10667" x="490538" y="2671763"/>
          <p14:tracePt t="10684" x="541338" y="2697163"/>
          <p14:tracePt t="10700" x="608013" y="2717800"/>
          <p14:tracePt t="10717" x="673100" y="2724150"/>
          <p14:tracePt t="10734" x="784225" y="2724150"/>
          <p14:tracePt t="10750" x="874713" y="2717800"/>
          <p14:tracePt t="10767" x="998538" y="2684463"/>
          <p14:tracePt t="10784" x="1077913" y="2644775"/>
          <p14:tracePt t="10800" x="1143000" y="2606675"/>
          <p14:tracePt t="10817" x="1208088" y="2540000"/>
          <p14:tracePt t="10834" x="1266825" y="2474913"/>
          <p14:tracePt t="10850" x="1306513" y="2416175"/>
          <p14:tracePt t="10867" x="1325563" y="2332038"/>
          <p14:tracePt t="10884" x="1346200" y="2246313"/>
          <p14:tracePt t="10901" x="1352550" y="2174875"/>
          <p14:tracePt t="10917" x="1352550" y="2097088"/>
          <p14:tracePt t="10934" x="1352550" y="2005013"/>
          <p14:tracePt t="10950" x="1325563" y="1927225"/>
          <p14:tracePt t="10967" x="1293813" y="1881188"/>
          <p14:tracePt t="10984" x="1241425" y="1816100"/>
          <p14:tracePt t="11000" x="1195388" y="1770063"/>
          <p14:tracePt t="11017" x="1149350" y="1730375"/>
          <p14:tracePt t="11034" x="1109663" y="1704975"/>
          <p14:tracePt t="11050" x="1044575" y="1698625"/>
          <p14:tracePt t="11067" x="947738" y="1698625"/>
          <p14:tracePt t="11084" x="849313" y="1717675"/>
          <p14:tracePt t="11100" x="777875" y="1751013"/>
          <p14:tracePt t="11117" x="692150" y="1803400"/>
          <p14:tracePt t="11133" x="581025" y="1906588"/>
          <p14:tracePt t="11150" x="515938" y="1965325"/>
          <p14:tracePt t="11167" x="450850" y="2057400"/>
          <p14:tracePt t="11184" x="411163" y="2135188"/>
          <p14:tracePt t="11200" x="379413" y="2227263"/>
          <p14:tracePt t="11217" x="365125" y="2319338"/>
          <p14:tracePt t="11233" x="365125" y="2403475"/>
          <p14:tracePt t="11250" x="365125" y="2468563"/>
          <p14:tracePt t="11267" x="373063" y="2533650"/>
          <p14:tracePt t="11284" x="392113" y="2573338"/>
          <p14:tracePt t="11300" x="431800" y="2619375"/>
          <p14:tracePt t="11317" x="463550" y="2659063"/>
          <p14:tracePt t="11333" x="555625" y="2709863"/>
          <p14:tracePt t="11350" x="614363" y="2736850"/>
          <p14:tracePt t="11367" x="685800" y="2743200"/>
          <p14:tracePt t="11383" x="757238" y="2743200"/>
          <p14:tracePt t="11400" x="809625" y="2743200"/>
          <p14:tracePt t="11417" x="836613" y="2743200"/>
          <p14:tracePt t="11433" x="849313" y="2743200"/>
          <p14:tracePt t="11470" x="849313" y="2736850"/>
          <p14:tracePt t="11550" x="849313" y="2730500"/>
          <p14:tracePt t="11558" x="849313" y="2724150"/>
          <p14:tracePt t="11566" x="849313" y="2703513"/>
          <p14:tracePt t="11566" x="849313" y="2684463"/>
          <p14:tracePt t="11583" x="868363" y="2644775"/>
          <p14:tracePt t="11584" x="920750" y="2573338"/>
          <p14:tracePt t="11600" x="979488" y="2514600"/>
          <p14:tracePt t="11617" x="1031875" y="2455863"/>
          <p14:tracePt t="11633" x="1084263" y="2397125"/>
          <p14:tracePt t="11650" x="1130300" y="2338388"/>
          <p14:tracePt t="11667" x="1143000" y="2298700"/>
          <p14:tracePt t="11683" x="1149350" y="2286000"/>
          <p14:tracePt t="11701" x="1149350" y="2279650"/>
          <p14:tracePt t="11742" x="1155700" y="2279650"/>
          <p14:tracePt t="12302" x="1155700" y="2286000"/>
          <p14:tracePt t="12318" x="1155700" y="2292350"/>
          <p14:tracePt t="12326" x="1155700" y="2298700"/>
          <p14:tracePt t="12334" x="1155700" y="2305050"/>
          <p14:tracePt t="12334" x="1155700" y="2325688"/>
          <p14:tracePt t="12350" x="1155700" y="2344738"/>
          <p14:tracePt t="12367" x="1155700" y="2378075"/>
          <p14:tracePt t="12383" x="1155700" y="2409825"/>
          <p14:tracePt t="12400" x="1149350" y="2430463"/>
          <p14:tracePt t="12416" x="1143000" y="2455863"/>
          <p14:tracePt t="12433" x="1136650" y="2468563"/>
          <p14:tracePt t="12450" x="1136650" y="2474913"/>
          <p14:tracePt t="25311" x="1143000" y="2462213"/>
          <p14:tracePt t="25319" x="1149350" y="2443163"/>
          <p14:tracePt t="25327" x="1155700" y="2416175"/>
          <p14:tracePt t="25335" x="1162050" y="2378075"/>
          <p14:tracePt t="25347" x="1162050" y="2332038"/>
          <p14:tracePt t="25363" x="1162050" y="2279650"/>
          <p14:tracePt t="25380" x="1149350" y="2208213"/>
          <p14:tracePt t="25397" x="1109663" y="2128838"/>
          <p14:tracePt t="25413" x="1084263" y="2063750"/>
          <p14:tracePt t="25430" x="1065213" y="2017713"/>
          <p14:tracePt t="25447" x="1050925" y="1965325"/>
          <p14:tracePt t="25463" x="1038225" y="1952625"/>
          <p14:tracePt t="25480" x="1038225" y="1939925"/>
          <p14:tracePt t="25497" x="1025525" y="1927225"/>
          <p14:tracePt t="25513" x="1012825" y="1906588"/>
          <p14:tracePt t="25530" x="992188" y="1874838"/>
          <p14:tracePt t="25547" x="960438" y="1835150"/>
          <p14:tracePt t="25563" x="933450" y="1795463"/>
          <p14:tracePt t="25580" x="908050" y="1770063"/>
          <p14:tracePt t="25596" x="895350" y="1744663"/>
          <p14:tracePt t="25703" x="881063" y="1744663"/>
          <p14:tracePt t="25718" x="855663" y="1744663"/>
          <p14:tracePt t="25719" x="790575" y="1744663"/>
          <p14:tracePt t="25733" x="725488" y="1744663"/>
          <p14:tracePt t="25746" x="652463" y="1744663"/>
          <p14:tracePt t="25763" x="620713" y="1744663"/>
          <p14:tracePt t="25780" x="568325" y="1763713"/>
          <p14:tracePt t="25797" x="528638" y="1789113"/>
          <p14:tracePt t="25813" x="503238" y="1822450"/>
          <p14:tracePt t="25830" x="476250" y="1881188"/>
          <p14:tracePt t="25847" x="438150" y="1992313"/>
          <p14:tracePt t="25863" x="417513" y="2076450"/>
          <p14:tracePt t="25880" x="417513" y="2149475"/>
          <p14:tracePt t="25896" x="411163" y="2208213"/>
          <p14:tracePt t="25913" x="411163" y="2273300"/>
          <p14:tracePt t="25930" x="411163" y="2325688"/>
          <p14:tracePt t="25946" x="411163" y="2384425"/>
          <p14:tracePt t="25963" x="431800" y="2430463"/>
          <p14:tracePt t="25980" x="444500" y="2474913"/>
          <p14:tracePt t="25996" x="457200" y="2527300"/>
          <p14:tracePt t="26013" x="476250" y="2573338"/>
          <p14:tracePt t="26030" x="496888" y="2613025"/>
          <p14:tracePt t="26047" x="581025" y="2697163"/>
          <p14:tracePt t="26063" x="646113" y="2755900"/>
          <p14:tracePt t="26080" x="719138" y="2808288"/>
          <p14:tracePt t="26096" x="836613" y="2820988"/>
          <p14:tracePt t="26113" x="973138" y="2827338"/>
          <p14:tracePt t="26130" x="1155700" y="2827338"/>
          <p14:tracePt t="26146" x="1371600" y="2827338"/>
          <p14:tracePt t="26163" x="1619250" y="2827338"/>
          <p14:tracePt t="26180" x="1809750" y="2827338"/>
          <p14:tracePt t="26196" x="1998663" y="2814638"/>
          <p14:tracePt t="26213" x="2181225" y="2808288"/>
          <p14:tracePt t="26230" x="2370138" y="2808288"/>
          <p14:tracePt t="26246" x="2554288" y="2808288"/>
          <p14:tracePt t="26246" x="2625725" y="2808288"/>
          <p14:tracePt t="26263" x="2789238" y="2801938"/>
          <p14:tracePt t="26280" x="2959100" y="2801938"/>
          <p14:tracePt t="26296" x="3141663" y="2801938"/>
          <p14:tracePt t="26313" x="3298825" y="2801938"/>
          <p14:tracePt t="26330" x="3462338" y="2795588"/>
          <p14:tracePt t="26346" x="3663950" y="2795588"/>
          <p14:tracePt t="26363" x="3827463" y="2795588"/>
          <p14:tracePt t="26379" x="4030663" y="2795588"/>
          <p14:tracePt t="26396" x="4278313" y="2795588"/>
          <p14:tracePt t="26413" x="4565650" y="2795588"/>
          <p14:tracePt t="26430" x="4760913" y="2795588"/>
          <p14:tracePt t="26446" x="4924425" y="2795588"/>
          <p14:tracePt t="26463" x="5159375" y="2789238"/>
          <p14:tracePt t="26479" x="5329238" y="2789238"/>
          <p14:tracePt t="26496" x="5461000" y="2789238"/>
          <p14:tracePt t="26513" x="5584825" y="2789238"/>
          <p14:tracePt t="26530" x="5715000" y="2789238"/>
          <p14:tracePt t="26547" x="5845175" y="2789238"/>
          <p14:tracePt t="26563" x="5956300" y="2789238"/>
          <p14:tracePt t="26579" x="6094413" y="2789238"/>
          <p14:tracePt t="26596" x="6270625" y="2789238"/>
          <p14:tracePt t="26613" x="6459538" y="2789238"/>
          <p14:tracePt t="26630" x="6616700" y="2782888"/>
          <p14:tracePt t="26646" x="6734175" y="2776538"/>
          <p14:tracePt t="26646" x="6773863" y="2768600"/>
          <p14:tracePt t="26663" x="6799263" y="2762250"/>
          <p14:tracePt t="26679" x="6824663" y="2749550"/>
          <p14:tracePt t="26696" x="6845300" y="2730500"/>
          <p14:tracePt t="26713" x="6864350" y="2678113"/>
          <p14:tracePt t="26729" x="6904038" y="2625725"/>
          <p14:tracePt t="26746" x="6935788" y="2566988"/>
          <p14:tracePt t="26763" x="6981825" y="2501900"/>
          <p14:tracePt t="26779" x="7021513" y="2430463"/>
          <p14:tracePt t="26796" x="7046913" y="2351088"/>
          <p14:tracePt t="26813" x="7061200" y="2279650"/>
          <p14:tracePt t="26829" x="7061200" y="2214563"/>
          <p14:tracePt t="26846" x="7061200" y="2162175"/>
          <p14:tracePt t="26846" x="7061200" y="2135188"/>
          <p14:tracePt t="26863" x="7061200" y="2090738"/>
          <p14:tracePt t="26879" x="7046913" y="2051050"/>
          <p14:tracePt t="26896" x="7021513" y="2005013"/>
          <p14:tracePt t="26913" x="6956425" y="1939925"/>
          <p14:tracePt t="26929" x="6864350" y="1862138"/>
          <p14:tracePt t="26946" x="6727825" y="1776413"/>
          <p14:tracePt t="26963" x="6530975" y="1717675"/>
          <p14:tracePt t="26979" x="6237288" y="1658938"/>
          <p14:tracePt t="26996" x="5969000" y="1612900"/>
          <p14:tracePt t="27013" x="5702300" y="1587500"/>
          <p14:tracePt t="27029" x="5375275" y="1581150"/>
          <p14:tracePt t="27047" x="5094288" y="1581150"/>
          <p14:tracePt t="27047" x="4983163" y="1581150"/>
          <p14:tracePt t="27063" x="4695825" y="1581150"/>
          <p14:tracePt t="27079" x="4467225" y="1581150"/>
          <p14:tracePt t="27096" x="4198938" y="1581150"/>
          <p14:tracePt t="27113" x="3892550" y="1581150"/>
          <p14:tracePt t="27130" x="3552825" y="1581150"/>
          <p14:tracePt t="27146" x="3305175" y="1581150"/>
          <p14:tracePt t="27163" x="3116263" y="1587500"/>
          <p14:tracePt t="27179" x="2913063" y="1593850"/>
          <p14:tracePt t="27196" x="2743200" y="1600200"/>
          <p14:tracePt t="27212" x="2554288" y="1606550"/>
          <p14:tracePt t="27229" x="2384425" y="1606550"/>
          <p14:tracePt t="27246" x="2187575" y="1606550"/>
          <p14:tracePt t="27263" x="1958975" y="1612900"/>
          <p14:tracePt t="27279" x="1828800" y="1612900"/>
          <p14:tracePt t="27296" x="1704975" y="1612900"/>
          <p14:tracePt t="27312" x="1581150" y="1612900"/>
          <p14:tracePt t="27329" x="1463675" y="1612900"/>
          <p14:tracePt t="27346" x="1338263" y="1612900"/>
          <p14:tracePt t="27362" x="1208088" y="1612900"/>
          <p14:tracePt t="27379" x="1096963" y="1625600"/>
          <p14:tracePt t="27396" x="985838" y="1646238"/>
          <p14:tracePt t="27412" x="895350" y="1652588"/>
          <p14:tracePt t="27429" x="815975" y="1665288"/>
          <p14:tracePt t="27446" x="744538" y="1677988"/>
          <p14:tracePt t="27463" x="646113" y="1717675"/>
          <p14:tracePt t="27479" x="608013" y="1730375"/>
          <p14:tracePt t="27496" x="581025" y="1751013"/>
          <p14:tracePt t="27512" x="541338" y="1770063"/>
          <p14:tracePt t="27529" x="515938" y="1795463"/>
          <p14:tracePt t="27546" x="490538" y="1822450"/>
          <p14:tracePt t="27562" x="457200" y="1847850"/>
          <p14:tracePt t="27579" x="417513" y="1887538"/>
          <p14:tracePt t="27596" x="373063" y="1939925"/>
          <p14:tracePt t="27612" x="320675" y="1992313"/>
          <p14:tracePt t="27629" x="293688" y="2051050"/>
          <p14:tracePt t="27646" x="274638" y="2116138"/>
          <p14:tracePt t="27662" x="268288" y="2208213"/>
          <p14:tracePt t="27679" x="268288" y="2266950"/>
          <p14:tracePt t="27696" x="280988" y="2332038"/>
          <p14:tracePt t="27712" x="306388" y="2397125"/>
          <p14:tracePt t="27729" x="327025" y="2481263"/>
          <p14:tracePt t="27746" x="339725" y="2554288"/>
          <p14:tracePt t="27762" x="339725" y="2586038"/>
          <p14:tracePt t="27779" x="339725" y="2606675"/>
          <p14:tracePt t="27796" x="339725" y="2619375"/>
          <p14:tracePt t="29095" x="346075" y="2619375"/>
          <p14:tracePt t="29105" x="346075" y="2625725"/>
          <p14:tracePt t="29119" x="352425" y="2625725"/>
          <p14:tracePt t="29128" x="352425" y="2632075"/>
          <p14:tracePt t="29132" x="352425" y="2638425"/>
          <p14:tracePt t="29146" x="352425" y="2644775"/>
          <p14:tracePt t="29162" x="358775" y="2651125"/>
          <p14:tracePt t="29215" x="358775" y="2665413"/>
          <p14:tracePt t="29239" x="373063" y="2671763"/>
          <p14:tracePt t="29255" x="379413" y="2671763"/>
          <p14:tracePt t="29263" x="392113" y="2684463"/>
          <p14:tracePt t="29279" x="398463" y="2684463"/>
          <p14:tracePt t="29279" x="417513" y="2690813"/>
          <p14:tracePt t="29296" x="450850" y="2703513"/>
          <p14:tracePt t="29312" x="482600" y="2709863"/>
          <p14:tracePt t="29328" x="534988" y="2730500"/>
          <p14:tracePt t="29345" x="608013" y="2755900"/>
          <p14:tracePt t="29362" x="692150" y="2776538"/>
          <p14:tracePt t="29378" x="750888" y="2789238"/>
          <p14:tracePt t="29395" x="784225" y="2789238"/>
          <p14:tracePt t="29412" x="790575" y="2789238"/>
          <p14:tracePt t="44456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74712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Commenting the Public Interface – Documenting a 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07855"/>
            <a:ext cx="9134475" cy="5492750"/>
          </a:xfrm>
        </p:spPr>
        <p:txBody>
          <a:bodyPr/>
          <a:lstStyle/>
          <a:p>
            <a:r>
              <a:rPr lang="en-US" dirty="0" smtClean="0"/>
              <a:t>Example: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/** Gets the current balance of the bank account.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@return the current balance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*/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double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smtClean="0">
                <a:solidFill>
                  <a:srgbClr val="6E8080"/>
                </a:solidFill>
                <a:latin typeface="Comic Sans MS"/>
                <a:ea typeface="Courier New" charset="0"/>
                <a:cs typeface="Comic Sans MS"/>
              </a:rPr>
              <a:t>implementation—filled in later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49"/>
    </mc:Choice>
    <mc:Fallback xmlns="">
      <p:transition spd="slow" advTm="20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573" x="1566863" y="2005013"/>
          <p14:tracePt t="12682" x="1566863" y="1998663"/>
          <p14:tracePt t="12690" x="1554163" y="1998663"/>
          <p14:tracePt t="12698" x="1547813" y="1985963"/>
          <p14:tracePt t="12706" x="1528763" y="1965325"/>
          <p14:tracePt t="12714" x="1489075" y="1952625"/>
          <p14:tracePt t="12730" x="1377950" y="1939925"/>
          <p14:tracePt t="12754" x="1287463" y="1939925"/>
          <p14:tracePt t="12770" x="1195388" y="1939925"/>
          <p14:tracePt t="12786" x="1109663" y="1958975"/>
          <p14:tracePt t="12802" x="1050925" y="2005013"/>
          <p14:tracePt t="12818" x="985838" y="2063750"/>
          <p14:tracePt t="12834" x="933450" y="2135188"/>
          <p14:tracePt t="12850" x="901700" y="2201863"/>
          <p14:tracePt t="12866" x="895350" y="2246313"/>
          <p14:tracePt t="12880" x="889000" y="2286000"/>
          <p14:tracePt t="12898" x="889000" y="2319338"/>
          <p14:tracePt t="12914" x="895350" y="2332038"/>
          <p14:tracePt t="12930" x="920750" y="2363788"/>
          <p14:tracePt t="12948" x="933450" y="2390775"/>
          <p14:tracePt t="12970" x="960438" y="2422525"/>
          <p14:tracePt t="12986" x="1031875" y="2462213"/>
          <p14:tracePt t="13001" x="1123950" y="2495550"/>
          <p14:tracePt t="13013" x="1220788" y="2520950"/>
          <p14:tracePt t="13030" x="1358900" y="2554288"/>
          <p14:tracePt t="13046" x="1508125" y="2573338"/>
          <p14:tracePt t="13063" x="1665288" y="2592388"/>
          <p14:tracePt t="13080" x="1795463" y="2613025"/>
          <p14:tracePt t="13096" x="1927225" y="2632075"/>
          <p14:tracePt t="13113" x="2057400" y="2638425"/>
          <p14:tracePt t="13130" x="2319338" y="2644775"/>
          <p14:tracePt t="13146" x="2554288" y="2651125"/>
          <p14:tracePt t="13163" x="2820988" y="2651125"/>
          <p14:tracePt t="13180" x="3181350" y="2651125"/>
          <p14:tracePt t="13196" x="3573463" y="2651125"/>
          <p14:tracePt t="13213" x="3925888" y="2651125"/>
          <p14:tracePt t="13229" x="4232275" y="2651125"/>
          <p14:tracePt t="13246" x="4487863" y="2651125"/>
          <p14:tracePt t="13263" x="4656138" y="2651125"/>
          <p14:tracePt t="13280" x="4833938" y="2651125"/>
          <p14:tracePt t="13296" x="4995863" y="2651125"/>
          <p14:tracePt t="13313" x="5153025" y="2638425"/>
          <p14:tracePt t="13329" x="5341938" y="2632075"/>
          <p14:tracePt t="13346" x="5486400" y="2619375"/>
          <p14:tracePt t="13363" x="5603875" y="2619375"/>
          <p14:tracePt t="13379" x="5734050" y="2606675"/>
          <p14:tracePt t="13396" x="5878513" y="2586038"/>
          <p14:tracePt t="13413" x="6027738" y="2560638"/>
          <p14:tracePt t="13429" x="6159500" y="2547938"/>
          <p14:tracePt t="13446" x="6302375" y="2527300"/>
          <p14:tracePt t="13463" x="6434138" y="2514600"/>
          <p14:tracePt t="13479" x="6564313" y="2508250"/>
          <p14:tracePt t="13496" x="6662738" y="2495550"/>
          <p14:tracePt t="13513" x="6792913" y="2449513"/>
          <p14:tracePt t="13529" x="6904038" y="2422525"/>
          <p14:tracePt t="13546" x="7053263" y="2378075"/>
          <p14:tracePt t="13563" x="7178675" y="2338388"/>
          <p14:tracePt t="13579" x="7269163" y="2286000"/>
          <p14:tracePt t="13596" x="7340600" y="2227263"/>
          <p14:tracePt t="13613" x="7426325" y="2141538"/>
          <p14:tracePt t="13629" x="7491413" y="2082800"/>
          <p14:tracePt t="13646" x="7531100" y="2017713"/>
          <p14:tracePt t="13663" x="7550150" y="1965325"/>
          <p14:tracePt t="13679" x="7550150" y="1912938"/>
          <p14:tracePt t="13696" x="7550150" y="1862138"/>
          <p14:tracePt t="13713" x="7537450" y="1828800"/>
          <p14:tracePt t="13729" x="7510463" y="1789113"/>
          <p14:tracePt t="13746" x="7399338" y="1717675"/>
          <p14:tracePt t="13763" x="7237413" y="1665288"/>
          <p14:tracePt t="13779" x="7015163" y="1625600"/>
          <p14:tracePt t="13796" x="6662738" y="1593850"/>
          <p14:tracePt t="13813" x="6256338" y="1554163"/>
          <p14:tracePt t="13829" x="5872163" y="1516063"/>
          <p14:tracePt t="13846" x="5473700" y="1489075"/>
          <p14:tracePt t="13863" x="5159375" y="1470025"/>
          <p14:tracePt t="13879" x="4892675" y="1470025"/>
          <p14:tracePt t="13896" x="4664075" y="1470025"/>
          <p14:tracePt t="13913" x="4337050" y="1470025"/>
          <p14:tracePt t="13929" x="3963988" y="1470025"/>
          <p14:tracePt t="13946" x="3468688" y="1470025"/>
          <p14:tracePt t="13963" x="3219450" y="1470025"/>
          <p14:tracePt t="13979" x="2984500" y="1470025"/>
          <p14:tracePt t="13996" x="2730500" y="1470025"/>
          <p14:tracePt t="14013" x="2449513" y="1470025"/>
          <p14:tracePt t="14029" x="2128838" y="1470025"/>
          <p14:tracePt t="14046" x="1906588" y="1476375"/>
          <p14:tracePt t="14063" x="1658938" y="1482725"/>
          <p14:tracePt t="14079" x="1482725" y="1489075"/>
          <p14:tracePt t="14096" x="1338263" y="1495425"/>
          <p14:tracePt t="14113" x="1220788" y="1501775"/>
          <p14:tracePt t="14129" x="1103313" y="1528763"/>
          <p14:tracePt t="14146" x="960438" y="1587500"/>
          <p14:tracePt t="14163" x="881063" y="1633538"/>
          <p14:tracePt t="14179" x="790575" y="1684338"/>
          <p14:tracePt t="14196" x="719138" y="1730375"/>
          <p14:tracePt t="14213" x="627063" y="1795463"/>
          <p14:tracePt t="14229" x="555625" y="1868488"/>
          <p14:tracePt t="14246" x="469900" y="1952625"/>
          <p14:tracePt t="14263" x="392113" y="2038350"/>
          <p14:tracePt t="14279" x="327025" y="2122488"/>
          <p14:tracePt t="14296" x="293688" y="2214563"/>
          <p14:tracePt t="14312" x="287338" y="2292350"/>
          <p14:tracePt t="14329" x="287338" y="2357438"/>
          <p14:tracePt t="14346" x="312738" y="2403475"/>
          <p14:tracePt t="14363" x="346075" y="2416175"/>
          <p14:tracePt t="14379" x="404813" y="2422525"/>
          <p14:tracePt t="14396" x="469900" y="2422525"/>
          <p14:tracePt t="14412" x="522288" y="2422525"/>
          <p14:tracePt t="14429" x="549275" y="2422525"/>
          <p14:tracePt t="14474" x="555625" y="2422525"/>
          <p14:tracePt t="14490" x="561975" y="2422525"/>
          <p14:tracePt t="14506" x="568325" y="2422525"/>
          <p14:tracePt t="14514" x="581025" y="2422525"/>
          <p14:tracePt t="14519" x="614363" y="2422525"/>
          <p14:tracePt t="14529" x="711200" y="2430463"/>
          <p14:tracePt t="14546" x="927100" y="2436813"/>
          <p14:tracePt t="14563" x="1096963" y="2443163"/>
          <p14:tracePt t="14579" x="1254125" y="2443163"/>
          <p14:tracePt t="14596" x="1384300" y="2443163"/>
          <p14:tracePt t="14612" x="1476375" y="2443163"/>
          <p14:tracePt t="14629" x="1489075" y="2443163"/>
          <p14:tracePt t="14646" x="1495425" y="2443163"/>
          <p14:tracePt t="14802" x="1489075" y="2436813"/>
          <p14:tracePt t="14810" x="1482725" y="2430463"/>
          <p14:tracePt t="14816" x="1476375" y="2409825"/>
          <p14:tracePt t="14829" x="1476375" y="2378075"/>
          <p14:tracePt t="14846" x="1476375" y="2338388"/>
          <p14:tracePt t="14862" x="1476375" y="2305050"/>
          <p14:tracePt t="14879" x="1476375" y="2292350"/>
          <p14:tracePt t="14896" x="1470025" y="2292350"/>
          <p14:tracePt t="14912" x="1463675" y="2292350"/>
          <p14:tracePt t="14946" x="1455738" y="2292350"/>
          <p14:tracePt t="14946" x="1443038" y="2298700"/>
          <p14:tracePt t="14962" x="1390650" y="2311400"/>
          <p14:tracePt t="14979" x="1306513" y="2351088"/>
          <p14:tracePt t="14995" x="1214438" y="2370138"/>
          <p14:tracePt t="15012" x="1162050" y="2378075"/>
          <p14:tracePt t="15029" x="1136650" y="2384425"/>
          <p14:tracePt t="15046" x="1130300" y="2384425"/>
          <p14:tracePt t="15154" x="1123950" y="2384425"/>
          <p14:tracePt t="15314" x="1130300" y="2384425"/>
          <p14:tracePt t="15330" x="1130300" y="2378075"/>
          <p14:tracePt t="15338" x="1136650" y="2378075"/>
          <p14:tracePt t="15346" x="1149350" y="2378075"/>
          <p14:tracePt t="15346" x="1162050" y="2378075"/>
          <p14:tracePt t="15362" x="1189038" y="2378075"/>
          <p14:tracePt t="15379" x="1227138" y="2378075"/>
          <p14:tracePt t="15395" x="1266825" y="2378075"/>
          <p14:tracePt t="15412" x="1319213" y="2378075"/>
          <p14:tracePt t="15429" x="1390650" y="2378075"/>
          <p14:tracePt t="15445" x="1476375" y="2378075"/>
          <p14:tracePt t="15462" x="1574800" y="2378075"/>
          <p14:tracePt t="15479" x="1698625" y="2384425"/>
          <p14:tracePt t="15495" x="1835150" y="2384425"/>
          <p14:tracePt t="15512" x="1985963" y="2397125"/>
          <p14:tracePt t="15529" x="2097088" y="2416175"/>
          <p14:tracePt t="15545" x="2181225" y="2422525"/>
          <p14:tracePt t="15562" x="2193925" y="2430463"/>
          <p14:tracePt t="15642" x="2187575" y="2430463"/>
          <p14:tracePt t="15650" x="2174875" y="2436813"/>
          <p14:tracePt t="15658" x="2162175" y="2455863"/>
          <p14:tracePt t="15666" x="2103438" y="2508250"/>
          <p14:tracePt t="15679" x="2024063" y="2592388"/>
          <p14:tracePt t="15695" x="1965325" y="2684463"/>
          <p14:tracePt t="15712" x="1920875" y="2789238"/>
          <p14:tracePt t="15729" x="1893888" y="2860675"/>
          <p14:tracePt t="15745" x="1887538" y="2919413"/>
          <p14:tracePt t="15762" x="1887538" y="2938463"/>
          <p14:tracePt t="15780" x="1893888" y="2946400"/>
          <p14:tracePt t="15795" x="1900238" y="2959100"/>
          <p14:tracePt t="15813" x="1906588" y="2959100"/>
          <p14:tracePt t="15914" x="1906588" y="2971800"/>
          <p14:tracePt t="15922" x="1906588" y="2997200"/>
          <p14:tracePt t="15930" x="1906588" y="3063875"/>
          <p14:tracePt t="15945" x="1906588" y="3135313"/>
          <p14:tracePt t="15962" x="1893888" y="3167063"/>
          <p14:tracePt t="15979" x="1893888" y="3181350"/>
          <p14:tracePt t="16098" x="1893888" y="3175000"/>
          <p14:tracePt t="16106" x="1893888" y="3160713"/>
          <p14:tracePt t="16114" x="1893888" y="3148013"/>
          <p14:tracePt t="16122" x="1900238" y="3122613"/>
          <p14:tracePt t="16130" x="1912938" y="3082925"/>
          <p14:tracePt t="16145" x="1912938" y="3063875"/>
          <p14:tracePt t="16242" x="1912938" y="3070225"/>
          <p14:tracePt t="16250" x="1912938" y="3082925"/>
          <p14:tracePt t="16258" x="1912938" y="3101975"/>
          <p14:tracePt t="16266" x="1912938" y="3135313"/>
          <p14:tracePt t="16278" x="1912938" y="3141663"/>
          <p14:tracePt t="16338" x="1912938" y="3135313"/>
          <p14:tracePt t="16370" x="1912938" y="3128963"/>
          <p14:tracePt t="16378" x="1920875" y="3128963"/>
          <p14:tracePt t="16386" x="1920875" y="3122613"/>
          <p14:tracePt t="17138" x="1920875" y="3116263"/>
          <p14:tracePt t="17146" x="1912938" y="3108325"/>
          <p14:tracePt t="17154" x="1912938" y="3095625"/>
          <p14:tracePt t="17162" x="1900238" y="3011488"/>
          <p14:tracePt t="17178" x="1887538" y="2959100"/>
          <p14:tracePt t="17195" x="1841500" y="2879725"/>
          <p14:tracePt t="17212" x="1776413" y="2789238"/>
          <p14:tracePt t="17228" x="1677988" y="2697163"/>
          <p14:tracePt t="17245" x="1566863" y="2625725"/>
          <p14:tracePt t="17262" x="1449388" y="2566988"/>
          <p14:tracePt t="17278" x="1338263" y="2501900"/>
          <p14:tracePt t="17295" x="1241425" y="2436813"/>
          <p14:tracePt t="17311" x="1155700" y="2378075"/>
          <p14:tracePt t="17328" x="1123950" y="2338388"/>
          <p14:tracePt t="17642" x="1123950" y="2344738"/>
          <p14:tracePt t="17666" x="1123950" y="2351088"/>
          <p14:tracePt t="17682" x="1123950" y="2370138"/>
          <p14:tracePt t="17682" x="1130300" y="2390775"/>
          <p14:tracePt t="17695" x="1136650" y="2416175"/>
          <p14:tracePt t="17711" x="1155700" y="2443163"/>
          <p14:tracePt t="17728" x="1182688" y="2489200"/>
          <p14:tracePt t="17745" x="1235075" y="2540000"/>
          <p14:tracePt t="17761" x="1365250" y="2592388"/>
          <p14:tracePt t="17778" x="1736725" y="2659063"/>
          <p14:tracePt t="17795" x="2168525" y="2671763"/>
          <p14:tracePt t="17811" x="2644775" y="2730500"/>
          <p14:tracePt t="17828" x="3194050" y="2736850"/>
          <p14:tracePt t="17844" x="3703638" y="2768600"/>
          <p14:tracePt t="17861" x="4102100" y="2801938"/>
          <p14:tracePt t="17878" x="4343400" y="2841625"/>
          <p14:tracePt t="17894" x="4487863" y="2879725"/>
          <p14:tracePt t="17911" x="4572000" y="2919413"/>
          <p14:tracePt t="17928" x="4605338" y="2946400"/>
          <p14:tracePt t="17944" x="4630738" y="2965450"/>
          <p14:tracePt t="17961" x="4676775" y="2984500"/>
          <p14:tracePt t="17978" x="4735513" y="3011488"/>
          <p14:tracePt t="17994" x="4767263" y="3030538"/>
          <p14:tracePt t="18011" x="4833938" y="3036888"/>
          <p14:tracePt t="18028" x="4865688" y="3043238"/>
          <p14:tracePt t="18082" x="4865688" y="3036888"/>
          <p14:tracePt t="18098" x="4865688" y="3030538"/>
          <p14:tracePt t="18138" x="4859338" y="3030538"/>
          <p14:tracePt t="18149" x="4846638" y="3030538"/>
          <p14:tracePt t="18149" x="4840288" y="3030538"/>
          <p14:tracePt t="18161" x="4787900" y="3024188"/>
          <p14:tracePt t="18178" x="4664075" y="3017838"/>
          <p14:tracePt t="18194" x="4572000" y="3017838"/>
          <p14:tracePt t="18211" x="4487863" y="3017838"/>
          <p14:tracePt t="18228" x="4460875" y="3017838"/>
          <p14:tracePt t="18282" x="4454525" y="3017838"/>
          <p14:tracePt t="18338" x="4448175" y="3017838"/>
          <p14:tracePt t="18346" x="4441825" y="3017838"/>
          <p14:tracePt t="18362" x="4435475" y="3017838"/>
          <p14:tracePt t="18362" x="4427538" y="3024188"/>
          <p14:tracePt t="18377" x="4376738" y="3043238"/>
          <p14:tracePt t="18394" x="4318000" y="3089275"/>
          <p14:tracePt t="18411" x="4291013" y="3116263"/>
          <p14:tracePt t="18427" x="4271963" y="3128963"/>
          <p14:tracePt t="18530" x="4271963" y="3122613"/>
          <p14:tracePt t="18538" x="4278313" y="3116263"/>
          <p14:tracePt t="18545" x="4291013" y="3095625"/>
          <p14:tracePt t="18561" x="4303713" y="3070225"/>
          <p14:tracePt t="18561" x="4318000" y="3011488"/>
          <p14:tracePt t="18577" x="4324350" y="2984500"/>
          <p14:tracePt t="18594" x="4324350" y="2978150"/>
          <p14:tracePt t="18658" x="4318000" y="2978150"/>
          <p14:tracePt t="18674" x="4318000" y="2997200"/>
          <p14:tracePt t="18683" x="4318000" y="3011488"/>
          <p14:tracePt t="18694" x="4318000" y="3055938"/>
          <p14:tracePt t="18711" x="4318000" y="3076575"/>
          <p14:tracePt t="18727" x="4318000" y="3082925"/>
          <p14:tracePt t="18842" x="4318000" y="3076575"/>
          <p14:tracePt t="19999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74712"/>
            <a:ext cx="9135036" cy="762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JavaDoc</a:t>
            </a:r>
            <a:r>
              <a:rPr lang="en-US" b="1" dirty="0" smtClean="0"/>
              <a:t> in </a:t>
            </a:r>
            <a:r>
              <a:rPr lang="en-US" b="1" dirty="0" err="1" smtClean="0"/>
              <a:t>BlueJ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198535"/>
            <a:ext cx="6225004" cy="506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30"/>
    </mc:Choice>
    <mc:Fallback>
      <p:transition spd="slow" advTm="23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963" x="3506788" y="3978275"/>
          <p14:tracePt t="9075" x="3506788" y="3970338"/>
          <p14:tracePt t="9083" x="3506788" y="3963988"/>
          <p14:tracePt t="9091" x="3506788" y="3951288"/>
          <p14:tracePt t="9099" x="3506788" y="3919538"/>
          <p14:tracePt t="9107" x="3506788" y="3840163"/>
          <p14:tracePt t="9122" x="3506788" y="3676650"/>
          <p14:tracePt t="9147" x="3481388" y="3552825"/>
          <p14:tracePt t="9156" x="3435350" y="3429000"/>
          <p14:tracePt t="9189" x="3357563" y="3292475"/>
          <p14:tracePt t="9195" x="3271838" y="3181350"/>
          <p14:tracePt t="9206" x="3160713" y="3049588"/>
          <p14:tracePt t="9239" x="3017838" y="2925763"/>
          <p14:tracePt t="9243" x="2887663" y="2820988"/>
          <p14:tracePt t="9259" x="2768600" y="2730500"/>
          <p14:tracePt t="9273" x="2665413" y="2644775"/>
          <p14:tracePt t="9291" x="2560638" y="2592388"/>
          <p14:tracePt t="9307" x="2455863" y="2520950"/>
          <p14:tracePt t="9323" x="2319338" y="2430463"/>
          <p14:tracePt t="9347" x="2233613" y="2357438"/>
          <p14:tracePt t="9363" x="2174875" y="2298700"/>
          <p14:tracePt t="9379" x="2116138" y="2233613"/>
          <p14:tracePt t="9395" x="2057400" y="2168525"/>
          <p14:tracePt t="9411" x="2011363" y="2109788"/>
          <p14:tracePt t="9423" x="1952625" y="2038350"/>
          <p14:tracePt t="9443" x="1893888" y="1979613"/>
          <p14:tracePt t="9456" x="1854200" y="1927225"/>
          <p14:tracePt t="9473" x="1816100" y="1868488"/>
          <p14:tracePt t="9490" x="1795463" y="1828800"/>
          <p14:tracePt t="9506" x="1757363" y="1776413"/>
          <p14:tracePt t="9523" x="1751013" y="1736725"/>
          <p14:tracePt t="9540" x="1736725" y="1704975"/>
          <p14:tracePt t="9557" x="1736725" y="1677988"/>
          <p14:tracePt t="9573" x="1736725" y="1639888"/>
          <p14:tracePt t="9590" x="1730375" y="1606550"/>
          <p14:tracePt t="9606" x="1724025" y="1581150"/>
          <p14:tracePt t="9623" x="1724025" y="1554163"/>
          <p14:tracePt t="9640" x="1724025" y="1535113"/>
          <p14:tracePt t="9658" x="1724025" y="1516063"/>
          <p14:tracePt t="9674" x="1724025" y="1501775"/>
          <p14:tracePt t="9691" x="1724025" y="1495425"/>
          <p14:tracePt t="11700" x="1730375" y="1495425"/>
          <p14:tracePt t="11724" x="1736725" y="1495425"/>
          <p14:tracePt t="11756" x="1736725" y="1501775"/>
          <p14:tracePt t="11796" x="1744663" y="1501775"/>
          <p14:tracePt t="11836" x="1751013" y="1508125"/>
          <p14:tracePt t="11844" x="1757363" y="1516063"/>
          <p14:tracePt t="11852" x="1770063" y="1541463"/>
          <p14:tracePt t="11860" x="1795463" y="1554163"/>
          <p14:tracePt t="11868" x="1822450" y="1581150"/>
          <p14:tracePt t="11878" x="1835150" y="1600200"/>
          <p14:tracePt t="11894" x="1854200" y="1619250"/>
          <p14:tracePt t="11911" x="1874838" y="1639888"/>
          <p14:tracePt t="11927" x="1900238" y="1665288"/>
          <p14:tracePt t="11944" x="1927225" y="1704975"/>
          <p14:tracePt t="11961" x="1958975" y="1751013"/>
          <p14:tracePt t="11978" x="1985963" y="1782763"/>
          <p14:tracePt t="11994" x="2011363" y="1822450"/>
          <p14:tracePt t="12011" x="2044700" y="1862138"/>
          <p14:tracePt t="12027" x="2082800" y="1912938"/>
          <p14:tracePt t="12045" x="2116138" y="1946275"/>
          <p14:tracePt t="12061" x="2135188" y="1998663"/>
          <p14:tracePt t="12078" x="2168525" y="2051050"/>
          <p14:tracePt t="12094" x="2201863" y="2116138"/>
          <p14:tracePt t="12111" x="2239963" y="2181225"/>
          <p14:tracePt t="12128" x="2246313" y="2233613"/>
          <p14:tracePt t="12145" x="2286000" y="2292350"/>
          <p14:tracePt t="12161" x="2311400" y="2338388"/>
          <p14:tracePt t="12178" x="2325688" y="2378075"/>
          <p14:tracePt t="12194" x="2363788" y="2443163"/>
          <p14:tracePt t="12211" x="2403475" y="2566988"/>
          <p14:tracePt t="12228" x="2403475" y="2598738"/>
          <p14:tracePt t="12245" x="2409825" y="2619375"/>
          <p14:tracePt t="12261" x="2409825" y="2625725"/>
          <p14:tracePt t="12278" x="2409825" y="2632075"/>
          <p14:tracePt t="12295" x="2409825" y="2638425"/>
          <p14:tracePt t="12311" x="2416175" y="2644775"/>
          <p14:tracePt t="12328" x="2416175" y="2651125"/>
          <p14:tracePt t="12345" x="2416175" y="2665413"/>
          <p14:tracePt t="12361" x="2416175" y="2684463"/>
          <p14:tracePt t="12378" x="2416175" y="2703513"/>
          <p14:tracePt t="12395" x="2416175" y="2730500"/>
          <p14:tracePt t="12411" x="2430463" y="2755900"/>
          <p14:tracePt t="12428" x="2430463" y="2762250"/>
          <p14:tracePt t="12445" x="2430463" y="2768600"/>
          <p14:tracePt t="21012" x="2436813" y="2776538"/>
          <p14:tracePt t="21019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Summary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3848" y="5908265"/>
            <a:ext cx="8233870" cy="527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b="1" dirty="0" smtClean="0">
                <a:latin typeface="Lucida Sans"/>
                <a:cs typeface="Lucida Sans"/>
              </a:rPr>
              <a:t>Figure 3</a:t>
            </a:r>
            <a:r>
              <a:rPr lang="en-US" sz="2400" dirty="0" smtClean="0">
                <a:latin typeface="Lucida Sans"/>
                <a:cs typeface="Lucida Sans"/>
              </a:rPr>
              <a:t> A Method Summary Generated by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javadoc</a:t>
            </a:r>
            <a:endParaRPr lang="en-US" sz="24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7" name="Picture 6" descr="method_summary_03_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47" y="970208"/>
            <a:ext cx="8696653" cy="46240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89"/>
    </mc:Choice>
    <mc:Fallback xmlns="">
      <p:transition spd="slow" advTm="2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build="p"/>
    </p:bldLst>
  </p:timing>
  <p:extLst>
    <p:ext uri="{3A86A75C-4F4B-4683-9AE1-C65F6400EC91}">
      <p14:laserTraceLst xmlns:p14="http://schemas.microsoft.com/office/powerpoint/2010/main">
        <p14:tracePtLst>
          <p14:tracePt t="8180" x="4559300" y="4160838"/>
          <p14:tracePt t="8245" x="4546600" y="4154488"/>
          <p14:tracePt t="8253" x="4538663" y="4140200"/>
          <p14:tracePt t="8261" x="4494213" y="4089400"/>
          <p14:tracePt t="8271" x="4441825" y="4016375"/>
          <p14:tracePt t="8304" x="4343400" y="3938588"/>
          <p14:tracePt t="8309" x="4179888" y="3860800"/>
          <p14:tracePt t="8321" x="3944938" y="3729038"/>
          <p14:tracePt t="8341" x="3611563" y="3592513"/>
          <p14:tracePt t="8357" x="3284538" y="3468688"/>
          <p14:tracePt t="8373" x="3036888" y="3370263"/>
          <p14:tracePt t="8389" x="2841625" y="3317875"/>
          <p14:tracePt t="8405" x="2678113" y="3292475"/>
          <p14:tracePt t="8421" x="2489200" y="3265488"/>
          <p14:tracePt t="8445" x="2409825" y="3252788"/>
          <p14:tracePt t="8454" x="2319338" y="3240088"/>
          <p14:tracePt t="8487" x="2239963" y="3213100"/>
          <p14:tracePt t="8493" x="2181225" y="3200400"/>
          <p14:tracePt t="8504" x="2116138" y="3181350"/>
          <p14:tracePt t="8537" x="1998663" y="3148013"/>
          <p14:tracePt t="8540" x="1874838" y="3101975"/>
          <p14:tracePt t="8554" x="1736725" y="3055938"/>
          <p14:tracePt t="8570" x="1619250" y="3030538"/>
          <p14:tracePt t="8587" x="1482725" y="3017838"/>
          <p14:tracePt t="8604" x="1358900" y="3005138"/>
          <p14:tracePt t="8620" x="1247775" y="2984500"/>
          <p14:tracePt t="8637" x="1214438" y="2984500"/>
          <p14:tracePt t="8701" x="1208088" y="2984500"/>
          <p14:tracePt t="8717" x="1201738" y="2978150"/>
          <p14:tracePt t="8725" x="1195388" y="2978150"/>
          <p14:tracePt t="8737" x="1182688" y="2971800"/>
          <p14:tracePt t="8738" x="1176338" y="2959100"/>
          <p14:tracePt t="8754" x="1162050" y="2932113"/>
          <p14:tracePt t="8770" x="1149350" y="2900363"/>
          <p14:tracePt t="8787" x="1136650" y="2867025"/>
          <p14:tracePt t="8804" x="1130300" y="2827338"/>
          <p14:tracePt t="8820" x="1130300" y="2768600"/>
          <p14:tracePt t="8837" x="1130300" y="2736850"/>
          <p14:tracePt t="8854" x="1123950" y="2717800"/>
          <p14:tracePt t="8870" x="1123950" y="2709863"/>
          <p14:tracePt t="8887" x="1123950" y="2703513"/>
          <p14:tracePt t="9037" x="1123950" y="2697163"/>
          <p14:tracePt t="9045" x="1123950" y="2690813"/>
          <p14:tracePt t="9053" x="1123950" y="2684463"/>
          <p14:tracePt t="9061" x="1123950" y="2671763"/>
          <p14:tracePt t="9070" x="1123950" y="2644775"/>
          <p14:tracePt t="9087" x="1130300" y="2625725"/>
          <p14:tracePt t="9104" x="1136650" y="2592388"/>
          <p14:tracePt t="9120" x="1136650" y="2586038"/>
          <p14:tracePt t="9137" x="1136650" y="2579688"/>
          <p14:tracePt t="9277" x="1143000" y="2579688"/>
          <p14:tracePt t="9293" x="1149350" y="2579688"/>
          <p14:tracePt t="9299" x="1155700" y="2586038"/>
          <p14:tracePt t="9304" x="1189038" y="2586038"/>
          <p14:tracePt t="9320" x="1208088" y="2598738"/>
          <p14:tracePt t="9337" x="1241425" y="2606675"/>
          <p14:tracePt t="9353" x="1287463" y="2606675"/>
          <p14:tracePt t="9370" x="1319213" y="2619375"/>
          <p14:tracePt t="9387" x="1331913" y="2625725"/>
          <p14:tracePt t="9403" x="1352550" y="2625725"/>
          <p14:tracePt t="9420" x="1365250" y="2632075"/>
          <p14:tracePt t="9437" x="1377950" y="2651125"/>
          <p14:tracePt t="9453" x="1397000" y="2665413"/>
          <p14:tracePt t="9470" x="1404938" y="2684463"/>
          <p14:tracePt t="9487" x="1411288" y="2697163"/>
          <p14:tracePt t="9503" x="1411288" y="2709863"/>
          <p14:tracePt t="9520" x="1411288" y="2717800"/>
          <p14:tracePt t="9537" x="1411288" y="2730500"/>
          <p14:tracePt t="9553" x="1417638" y="2749550"/>
          <p14:tracePt t="9570" x="1417638" y="2768600"/>
          <p14:tracePt t="9587" x="1417638" y="2776538"/>
          <p14:tracePt t="9603" x="1417638" y="2782888"/>
          <p14:tracePt t="9709" x="1417638" y="2776538"/>
          <p14:tracePt t="9725" x="1423988" y="2768600"/>
          <p14:tracePt t="9741" x="1430338" y="2755900"/>
          <p14:tracePt t="9749" x="1449388" y="2736850"/>
          <p14:tracePt t="9757" x="1463675" y="2703513"/>
          <p14:tracePt t="9770" x="1470025" y="2671763"/>
          <p14:tracePt t="9787" x="1470025" y="2632075"/>
          <p14:tracePt t="9803" x="1463675" y="2579688"/>
          <p14:tracePt t="9820" x="1443038" y="2533650"/>
          <p14:tracePt t="9820" x="1430338" y="2508250"/>
          <p14:tracePt t="9837" x="1404938" y="2455863"/>
          <p14:tracePt t="9853" x="1365250" y="2403475"/>
          <p14:tracePt t="9870" x="1346200" y="2370138"/>
          <p14:tracePt t="9887" x="1331913" y="2357438"/>
          <p14:tracePt t="9973" x="1325563" y="2357438"/>
          <p14:tracePt t="10173" x="1325563" y="2363788"/>
          <p14:tracePt t="10189" x="1331913" y="2378075"/>
          <p14:tracePt t="10190" x="1331913" y="2384425"/>
          <p14:tracePt t="10203" x="1346200" y="2409825"/>
          <p14:tracePt t="10220" x="1371600" y="2449513"/>
          <p14:tracePt t="10237" x="1436688" y="2520950"/>
          <p14:tracePt t="10253" x="1476375" y="2554288"/>
          <p14:tracePt t="10270" x="1489075" y="2579688"/>
          <p14:tracePt t="10286" x="1501775" y="2598738"/>
          <p14:tracePt t="10303" x="1501775" y="2613025"/>
          <p14:tracePt t="10320" x="1501775" y="2625725"/>
          <p14:tracePt t="10336" x="1501775" y="2659063"/>
          <p14:tracePt t="10353" x="1501775" y="2690813"/>
          <p14:tracePt t="10370" x="1501775" y="2724150"/>
          <p14:tracePt t="10386" x="1495425" y="2730500"/>
          <p14:tracePt t="10403" x="1489075" y="2730500"/>
          <p14:tracePt t="11181" x="1489075" y="2724150"/>
          <p14:tracePt t="11205" x="1489075" y="2717800"/>
          <p14:tracePt t="11221" x="1489075" y="2709863"/>
          <p14:tracePt t="11229" x="1489075" y="2697163"/>
          <p14:tracePt t="11245" x="1489075" y="2690813"/>
          <p14:tracePt t="11246" x="1489075" y="2684463"/>
          <p14:tracePt t="11253" x="1489075" y="2665413"/>
          <p14:tracePt t="11269" x="1489075" y="2651125"/>
          <p14:tracePt t="11286" x="1489075" y="2638425"/>
          <p14:tracePt t="11303" x="1489075" y="2625725"/>
          <p14:tracePt t="11319" x="1482725" y="2613025"/>
          <p14:tracePt t="11336" x="1476375" y="2606675"/>
          <p14:tracePt t="11353" x="1476375" y="2598738"/>
          <p14:tracePt t="11453" x="1470025" y="2598738"/>
          <p14:tracePt t="12477" x="1470025" y="2606675"/>
          <p14:tracePt t="12500" x="1470025" y="2613025"/>
          <p14:tracePt t="12517" x="1476375" y="2625725"/>
          <p14:tracePt t="12525" x="1476375" y="2638425"/>
          <p14:tracePt t="12533" x="1489075" y="2659063"/>
          <p14:tracePt t="12541" x="1495425" y="2678113"/>
          <p14:tracePt t="12552" x="1508125" y="2697163"/>
          <p14:tracePt t="12569" x="1522413" y="2724150"/>
          <p14:tracePt t="12585" x="1528763" y="2736850"/>
          <p14:tracePt t="12602" x="1528763" y="2755900"/>
          <p14:tracePt t="12619" x="1528763" y="2776538"/>
          <p14:tracePt t="12636" x="1528763" y="2801938"/>
          <p14:tracePt t="12652" x="1508125" y="2841625"/>
          <p14:tracePt t="12669" x="1495425" y="2860675"/>
          <p14:tracePt t="12685" x="1489075" y="2867025"/>
          <p14:tracePt t="12702" x="1482725" y="2867025"/>
          <p14:tracePt t="12749" x="1482725" y="2860675"/>
          <p14:tracePt t="12756" x="1482725" y="2854325"/>
          <p14:tracePt t="12764" x="1482725" y="2847975"/>
          <p14:tracePt t="12769" x="1482725" y="2827338"/>
          <p14:tracePt t="12785" x="1482725" y="2795588"/>
          <p14:tracePt t="12802" x="1482725" y="2762250"/>
          <p14:tracePt t="12819" x="1470025" y="2730500"/>
          <p14:tracePt t="12835" x="1449388" y="2678113"/>
          <p14:tracePt t="12852" x="1423988" y="2625725"/>
          <p14:tracePt t="12869" x="1397000" y="2586038"/>
          <p14:tracePt t="12886" x="1384300" y="2566988"/>
          <p14:tracePt t="12902" x="1346200" y="2533650"/>
          <p14:tracePt t="12919" x="1325563" y="2527300"/>
          <p14:tracePt t="12964" x="1319213" y="2527300"/>
          <p14:tracePt t="13045" x="1319213" y="2533650"/>
          <p14:tracePt t="13077" x="1319213" y="2540000"/>
          <p14:tracePt t="13084" x="1319213" y="2547938"/>
          <p14:tracePt t="13092" x="1325563" y="2560638"/>
          <p14:tracePt t="13102" x="1325563" y="2566988"/>
          <p14:tracePt t="13102" x="1338263" y="2606675"/>
          <p14:tracePt t="13119" x="1365250" y="2659063"/>
          <p14:tracePt t="13135" x="1397000" y="2717800"/>
          <p14:tracePt t="13152" x="1423988" y="2776538"/>
          <p14:tracePt t="13169" x="1436688" y="2841625"/>
          <p14:tracePt t="13185" x="1436688" y="2887663"/>
          <p14:tracePt t="13202" x="1436688" y="2919413"/>
          <p14:tracePt t="13219" x="1436688" y="2946400"/>
          <p14:tracePt t="13235" x="1430338" y="2959100"/>
          <p14:tracePt t="13252" x="1423988" y="2965450"/>
          <p14:tracePt t="13956" x="1423988" y="2959100"/>
          <p14:tracePt t="13972" x="1430338" y="2952750"/>
          <p14:tracePt t="13980" x="1443038" y="2946400"/>
          <p14:tracePt t="13985" x="1476375" y="2925763"/>
          <p14:tracePt t="14002" x="1522413" y="2900363"/>
          <p14:tracePt t="14019" x="1581150" y="2867025"/>
          <p14:tracePt t="14035" x="1652588" y="2827338"/>
          <p14:tracePt t="14052" x="1730375" y="2789238"/>
          <p14:tracePt t="14068" x="1847850" y="2749550"/>
          <p14:tracePt t="14085" x="1933575" y="2717800"/>
          <p14:tracePt t="14102" x="2024063" y="2671763"/>
          <p14:tracePt t="14118" x="2122488" y="2638425"/>
          <p14:tracePt t="14135" x="2220913" y="2613025"/>
          <p14:tracePt t="14152" x="2311400" y="2598738"/>
          <p14:tracePt t="14168" x="2403475" y="2579688"/>
          <p14:tracePt t="14185" x="2481263" y="2554288"/>
          <p14:tracePt t="14202" x="2579688" y="2540000"/>
          <p14:tracePt t="14218" x="2690813" y="2527300"/>
          <p14:tracePt t="14235" x="2801938" y="2527300"/>
          <p14:tracePt t="14252" x="2894013" y="2520950"/>
          <p14:tracePt t="14268" x="3024188" y="2520950"/>
          <p14:tracePt t="14285" x="3122613" y="2520950"/>
          <p14:tracePt t="14301" x="3213100" y="2520950"/>
          <p14:tracePt t="14318" x="3311525" y="2520950"/>
          <p14:tracePt t="14335" x="3395663" y="2520950"/>
          <p14:tracePt t="14352" x="3481388" y="2514600"/>
          <p14:tracePt t="14368" x="3552825" y="2514600"/>
          <p14:tracePt t="14385" x="3592513" y="2514600"/>
          <p14:tracePt t="14402" x="3598863" y="2514600"/>
          <p14:tracePt t="15508" x="3592513" y="2514600"/>
          <p14:tracePt t="15516" x="3586163" y="2514600"/>
          <p14:tracePt t="15524" x="3579813" y="2514600"/>
          <p14:tracePt t="15532" x="3573463" y="2514600"/>
          <p14:tracePt t="15536" x="3546475" y="2527300"/>
          <p14:tracePt t="15551" x="3513138" y="2540000"/>
          <p14:tracePt t="15568" x="3481388" y="2547938"/>
          <p14:tracePt t="15584" x="3422650" y="2554288"/>
          <p14:tracePt t="15601" x="3351213" y="2560638"/>
          <p14:tracePt t="15618" x="3278188" y="2560638"/>
          <p14:tracePt t="15634" x="3181350" y="2560638"/>
          <p14:tracePt t="15651" x="3095625" y="2566988"/>
          <p14:tracePt t="15668" x="2959100" y="2566988"/>
          <p14:tracePt t="15684" x="2873375" y="2566988"/>
          <p14:tracePt t="15701" x="2808288" y="2560638"/>
          <p14:tracePt t="15719" x="2762250" y="2560638"/>
          <p14:tracePt t="15735" x="2743200" y="2560638"/>
          <p14:tracePt t="15941" x="2749550" y="2560638"/>
          <p14:tracePt t="15949" x="2762250" y="2560638"/>
          <p14:tracePt t="15957" x="2776538" y="2560638"/>
          <p14:tracePt t="15969" x="2789238" y="2560638"/>
          <p14:tracePt t="15969" x="2820988" y="2554288"/>
          <p14:tracePt t="15985" x="2867025" y="2554288"/>
          <p14:tracePt t="16002" x="2913063" y="2554288"/>
          <p14:tracePt t="16019" x="2965450" y="2554288"/>
          <p14:tracePt t="16035" x="3030538" y="2554288"/>
          <p14:tracePt t="16052" x="3095625" y="2554288"/>
          <p14:tracePt t="16069" x="3187700" y="2554288"/>
          <p14:tracePt t="16085" x="3324225" y="2554288"/>
          <p14:tracePt t="16102" x="3422650" y="2554288"/>
          <p14:tracePt t="16118" x="3513138" y="2554288"/>
          <p14:tracePt t="16135" x="3605213" y="2554288"/>
          <p14:tracePt t="16152" x="3697288" y="2554288"/>
          <p14:tracePt t="16169" x="3802063" y="2554288"/>
          <p14:tracePt t="16185" x="3898900" y="2554288"/>
          <p14:tracePt t="16202" x="3990975" y="2554288"/>
          <p14:tracePt t="16218" x="4102100" y="2554288"/>
          <p14:tracePt t="16235" x="4213225" y="2573338"/>
          <p14:tracePt t="16252" x="4324350" y="2573338"/>
          <p14:tracePt t="16268" x="4448175" y="2573338"/>
          <p14:tracePt t="16285" x="4643438" y="2579688"/>
          <p14:tracePt t="16302" x="4775200" y="2586038"/>
          <p14:tracePt t="16318" x="4905375" y="2592388"/>
          <p14:tracePt t="16335" x="5035550" y="2598738"/>
          <p14:tracePt t="16352" x="5146675" y="2598738"/>
          <p14:tracePt t="16368" x="5264150" y="2606675"/>
          <p14:tracePt t="16385" x="5402263" y="2606675"/>
          <p14:tracePt t="16402" x="5538788" y="2606675"/>
          <p14:tracePt t="16418" x="5662613" y="2613025"/>
          <p14:tracePt t="16435" x="5780088" y="2613025"/>
          <p14:tracePt t="16452" x="5897563" y="2613025"/>
          <p14:tracePt t="16468" x="6027738" y="2613025"/>
          <p14:tracePt t="16485" x="6197600" y="2613025"/>
          <p14:tracePt t="16502" x="6316663" y="2613025"/>
          <p14:tracePt t="16518" x="6426200" y="2613025"/>
          <p14:tracePt t="16535" x="6537325" y="2613025"/>
          <p14:tracePt t="16552" x="6648450" y="2613025"/>
          <p14:tracePt t="16568" x="6734175" y="2613025"/>
          <p14:tracePt t="16585" x="6811963" y="2613025"/>
          <p14:tracePt t="16602" x="6891338" y="2613025"/>
          <p14:tracePt t="16618" x="6942138" y="2619375"/>
          <p14:tracePt t="16635" x="7008813" y="2619375"/>
          <p14:tracePt t="16652" x="7092950" y="2619375"/>
          <p14:tracePt t="16668" x="7178675" y="2619375"/>
          <p14:tracePt t="16685" x="7302500" y="2619375"/>
          <p14:tracePt t="16702" x="7386638" y="2619375"/>
          <p14:tracePt t="16718" x="7466013" y="2619375"/>
          <p14:tracePt t="16735" x="7524750" y="2619375"/>
          <p14:tracePt t="16752" x="7569200" y="2619375"/>
          <p14:tracePt t="16768" x="7602538" y="2613025"/>
          <p14:tracePt t="16785" x="7615238" y="2613025"/>
          <p14:tracePt t="16802" x="7621588" y="2613025"/>
          <p14:tracePt t="19501" x="7615238" y="2613025"/>
          <p14:tracePt t="19533" x="7608888" y="2613025"/>
          <p14:tracePt t="19541" x="7602538" y="2619375"/>
          <p14:tracePt t="19549" x="7583488" y="2619375"/>
          <p14:tracePt t="19557" x="7504113" y="2632075"/>
          <p14:tracePt t="19567" x="7380288" y="2671763"/>
          <p14:tracePt t="19584" x="7223125" y="2717800"/>
          <p14:tracePt t="19601" x="6988175" y="2801938"/>
          <p14:tracePt t="19617" x="6707188" y="2906713"/>
          <p14:tracePt t="19634" x="6348413" y="3036888"/>
          <p14:tracePt t="19650" x="5943600" y="3194050"/>
          <p14:tracePt t="19667" x="5630863" y="3271838"/>
          <p14:tracePt t="19684" x="5505450" y="3311525"/>
          <p14:tracePt t="19700" x="5316538" y="3324225"/>
          <p14:tracePt t="19717" x="5062538" y="3336925"/>
          <p14:tracePt t="19734" x="4911725" y="3351213"/>
          <p14:tracePt t="19750" x="4775200" y="3351213"/>
          <p14:tracePt t="19767" x="4624388" y="3357563"/>
          <p14:tracePt t="19784" x="4467225" y="3363913"/>
          <p14:tracePt t="19800" x="4265613" y="3363913"/>
          <p14:tracePt t="19817" x="4068763" y="3382963"/>
          <p14:tracePt t="19834" x="3867150" y="3395663"/>
          <p14:tracePt t="19850" x="3611563" y="3395663"/>
          <p14:tracePt t="19867" x="3429000" y="3403600"/>
          <p14:tracePt t="19884" x="3271838" y="3409950"/>
          <p14:tracePt t="19900" x="3187700" y="3403600"/>
          <p14:tracePt t="19917" x="3089275" y="3330575"/>
          <p14:tracePt t="19934" x="3063875" y="3298825"/>
          <p14:tracePt t="19950" x="3055938" y="3284538"/>
          <p14:tracePt t="19967" x="3049588" y="3278188"/>
          <p14:tracePt t="20069" x="3049588" y="3284538"/>
          <p14:tracePt t="20077" x="3049588" y="3292475"/>
          <p14:tracePt t="20085" x="3049588" y="3305175"/>
          <p14:tracePt t="21013" x="3049588" y="3311525"/>
          <p14:tracePt t="21021" x="3063875" y="3336925"/>
          <p14:tracePt t="21029" x="3063875" y="3344863"/>
          <p14:tracePt t="21037" x="3076575" y="3376613"/>
          <p14:tracePt t="21050" x="3095625" y="3422650"/>
          <p14:tracePt t="21067" x="3108325" y="3448050"/>
          <p14:tracePt t="21083" x="3122613" y="3468688"/>
          <p14:tracePt t="21100" x="3128963" y="3487738"/>
          <p14:tracePt t="21117" x="3141663" y="3521075"/>
          <p14:tracePt t="21133" x="3141663" y="3552825"/>
          <p14:tracePt t="21150" x="3141663" y="3573463"/>
          <p14:tracePt t="21166" x="3148013" y="3598863"/>
          <p14:tracePt t="21183" x="3148013" y="3617913"/>
          <p14:tracePt t="21200" x="3148013" y="3638550"/>
          <p14:tracePt t="21217" x="3148013" y="3676650"/>
          <p14:tracePt t="21233" x="3148013" y="3716338"/>
          <p14:tracePt t="21250" x="3148013" y="3768725"/>
          <p14:tracePt t="21267" x="3148013" y="3814763"/>
          <p14:tracePt t="21283" x="3148013" y="3867150"/>
          <p14:tracePt t="21300" x="3148013" y="3919538"/>
          <p14:tracePt t="21316" x="3148013" y="4022725"/>
          <p14:tracePt t="21333" x="3148013" y="4095750"/>
          <p14:tracePt t="21350" x="3148013" y="4173538"/>
          <p14:tracePt t="21366" x="3148013" y="4259263"/>
          <p14:tracePt t="21383" x="3148013" y="4318000"/>
          <p14:tracePt t="21400" x="3148013" y="4389438"/>
          <p14:tracePt t="21416" x="3148013" y="4454525"/>
          <p14:tracePt t="21433" x="3148013" y="4513263"/>
          <p14:tracePt t="21450" x="3148013" y="4578350"/>
          <p14:tracePt t="21466" x="3148013" y="4656138"/>
          <p14:tracePt t="21483" x="3154363" y="4729163"/>
          <p14:tracePt t="21500" x="3154363" y="4787900"/>
          <p14:tracePt t="21516" x="3154363" y="4859338"/>
          <p14:tracePt t="21533" x="3154363" y="4930775"/>
          <p14:tracePt t="21550" x="3154363" y="4995863"/>
          <p14:tracePt t="21566" x="3154363" y="5041900"/>
          <p14:tracePt t="21583" x="3154363" y="5087938"/>
          <p14:tracePt t="21600" x="3154363" y="5133975"/>
          <p14:tracePt t="21616" x="3154363" y="5173663"/>
          <p14:tracePt t="21633" x="3154363" y="5192713"/>
          <p14:tracePt t="21650" x="3154363" y="5205413"/>
          <p14:tracePt t="21781" x="3154363" y="5199063"/>
          <p14:tracePt t="21789" x="3160713" y="5192713"/>
          <p14:tracePt t="21797" x="3160713" y="5173663"/>
          <p14:tracePt t="21805" x="3175000" y="5106988"/>
          <p14:tracePt t="21816" x="3187700" y="5041900"/>
          <p14:tracePt t="21833" x="3194050" y="4976813"/>
          <p14:tracePt t="21850" x="3200400" y="4905375"/>
          <p14:tracePt t="21866" x="3213100" y="4819650"/>
          <p14:tracePt t="21883" x="3219450" y="4735513"/>
          <p14:tracePt t="21900" x="3225800" y="4630738"/>
          <p14:tracePt t="21916" x="3233738" y="4513263"/>
          <p14:tracePt t="21933" x="3265488" y="4343400"/>
          <p14:tracePt t="21950" x="3271838" y="4265613"/>
          <p14:tracePt t="21966" x="3271838" y="4186238"/>
          <p14:tracePt t="21983" x="3271838" y="4121150"/>
          <p14:tracePt t="21999" x="3265488" y="4056063"/>
          <p14:tracePt t="22016" x="3265488" y="3990975"/>
          <p14:tracePt t="22033" x="3265488" y="3919538"/>
          <p14:tracePt t="22050" x="3265488" y="3852863"/>
          <p14:tracePt t="22066" x="3265488" y="3781425"/>
          <p14:tracePt t="22083" x="3259138" y="3709988"/>
          <p14:tracePt t="22099" x="3259138" y="3663950"/>
          <p14:tracePt t="22116" x="3259138" y="3638550"/>
          <p14:tracePt t="22133" x="3259138" y="3617913"/>
          <p14:tracePt t="22477" x="3259138" y="3624263"/>
          <p14:tracePt t="22501" x="3259138" y="3632200"/>
          <p14:tracePt t="22525" x="3259138" y="3644900"/>
          <p14:tracePt t="22538" x="3259138" y="3651250"/>
          <p14:tracePt t="22538" x="3259138" y="3676650"/>
          <p14:tracePt t="22549" x="3259138" y="3709988"/>
          <p14:tracePt t="22566" x="3271838" y="3749675"/>
          <p14:tracePt t="22583" x="3278188" y="3808413"/>
          <p14:tracePt t="22599" x="3292475" y="3879850"/>
          <p14:tracePt t="22616" x="3292475" y="3951288"/>
          <p14:tracePt t="22633" x="3292475" y="4022725"/>
          <p14:tracePt t="22649" x="3292475" y="4108450"/>
          <p14:tracePt t="22666" x="3292475" y="4192588"/>
          <p14:tracePt t="22683" x="3292475" y="4278313"/>
          <p14:tracePt t="22699" x="3292475" y="4349750"/>
          <p14:tracePt t="22716" x="3292475" y="4460875"/>
          <p14:tracePt t="22733" x="3292475" y="4532313"/>
          <p14:tracePt t="22749" x="3292475" y="4611688"/>
          <p14:tracePt t="22766" x="3292475" y="4683125"/>
          <p14:tracePt t="22783" x="3292475" y="4748213"/>
          <p14:tracePt t="22799" x="3292475" y="4794250"/>
          <p14:tracePt t="22816" x="3284538" y="4819650"/>
          <p14:tracePt t="22833" x="3278188" y="4840288"/>
          <p14:tracePt t="23801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Details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3848" y="5908265"/>
            <a:ext cx="8233870" cy="527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b="1" dirty="0" smtClean="0">
                <a:latin typeface="Lucida Sans"/>
                <a:cs typeface="Lucida Sans"/>
              </a:rPr>
              <a:t>Figure 4</a:t>
            </a:r>
            <a:r>
              <a:rPr lang="en-US" sz="2400" dirty="0" smtClean="0">
                <a:latin typeface="Lucida Sans"/>
                <a:cs typeface="Lucida Sans"/>
              </a:rPr>
              <a:t> Method Detail Generated by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javadoc</a:t>
            </a:r>
            <a:endParaRPr lang="en-US" sz="24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6" name="Picture 5" descr="method_details_03_0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48" y="980970"/>
            <a:ext cx="8675128" cy="461262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6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6"/>
    </mc:Choice>
    <mc:Fallback xmlns="">
      <p:transition spd="slow" advTm="6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build="p"/>
    </p:bldLst>
  </p:timing>
  <p:extLst>
    <p:ext uri="{3A86A75C-4F4B-4683-9AE1-C65F6400EC91}">
      <p14:laserTraceLst xmlns:p14="http://schemas.microsoft.com/office/powerpoint/2010/main">
        <p14:tracePtLst>
          <p14:tracePt t="2842" x="4108450" y="3409950"/>
          <p14:tracePt t="2938" x="4102100" y="3409950"/>
          <p14:tracePt t="2946" x="4102100" y="3416300"/>
          <p14:tracePt t="2954" x="4068763" y="3422650"/>
          <p14:tracePt t="2966" x="4022725" y="3441700"/>
          <p14:tracePt t="2983" x="3938588" y="3487738"/>
          <p14:tracePt t="3002" x="3846513" y="3540125"/>
          <p14:tracePt t="3018" x="3775075" y="3605213"/>
          <p14:tracePt t="3034" x="3703638" y="3676650"/>
          <p14:tracePt t="3050" x="3638550" y="3741738"/>
          <p14:tracePt t="3066" x="3598863" y="3814763"/>
          <p14:tracePt t="3090" x="3592513" y="3852863"/>
          <p14:tracePt t="3106" x="3586163" y="3886200"/>
          <p14:tracePt t="3122" x="3579813" y="3938588"/>
          <p14:tracePt t="3138" x="3579813" y="3984625"/>
          <p14:tracePt t="3154" x="3579813" y="4030663"/>
          <p14:tracePt t="3166" x="3579813" y="4081463"/>
          <p14:tracePt t="3199" x="3579813" y="4133850"/>
          <p14:tracePt t="3202" x="3579813" y="4186238"/>
          <p14:tracePt t="3216" x="3573463" y="4251325"/>
          <p14:tracePt t="3234" x="3573463" y="4330700"/>
          <p14:tracePt t="3250" x="3573463" y="4402138"/>
          <p14:tracePt t="3266" x="3573463" y="4519613"/>
          <p14:tracePt t="3283" x="3559175" y="4597400"/>
          <p14:tracePt t="3299" x="3552825" y="4664075"/>
          <p14:tracePt t="3316" x="3540125" y="4729163"/>
          <p14:tracePt t="3333" x="3540125" y="4775200"/>
          <p14:tracePt t="3349" x="3533775" y="4800600"/>
          <p14:tracePt t="3366" x="3527425" y="4813300"/>
          <p14:tracePt t="3383" x="3527425" y="4826000"/>
          <p14:tracePt t="3399" x="3533775" y="4833938"/>
          <p14:tracePt t="3442" x="3540125" y="4833938"/>
          <p14:tracePt t="3450" x="3546475" y="4833938"/>
          <p14:tracePt t="3458" x="3565525" y="4819650"/>
          <p14:tracePt t="3466" x="3651250" y="4748213"/>
          <p14:tracePt t="3483" x="3709988" y="4676775"/>
          <p14:tracePt t="3499" x="3741738" y="4605338"/>
          <p14:tracePt t="3516" x="3787775" y="4500563"/>
          <p14:tracePt t="3532" x="3802063" y="4383088"/>
          <p14:tracePt t="3549" x="3814763" y="4251325"/>
          <p14:tracePt t="3566" x="3814763" y="4121150"/>
          <p14:tracePt t="3583" x="3802063" y="4003675"/>
          <p14:tracePt t="3599" x="3794125" y="3873500"/>
          <p14:tracePt t="3616" x="3762375" y="3729038"/>
          <p14:tracePt t="3633" x="3703638" y="3598863"/>
          <p14:tracePt t="3650" x="3592513" y="3448050"/>
          <p14:tracePt t="3666" x="3540125" y="3376613"/>
          <p14:tracePt t="3683" x="3468688" y="3330575"/>
          <p14:tracePt t="3699" x="3429000" y="3317875"/>
          <p14:tracePt t="3716" x="3376613" y="3305175"/>
          <p14:tracePt t="3732" x="3324225" y="3298825"/>
          <p14:tracePt t="3749" x="3278188" y="3298825"/>
          <p14:tracePt t="3766" x="3233738" y="3305175"/>
          <p14:tracePt t="3782" x="3200400" y="3317875"/>
          <p14:tracePt t="3799" x="3175000" y="3336925"/>
          <p14:tracePt t="3816" x="3135313" y="3376613"/>
          <p14:tracePt t="3832" x="3076575" y="3435350"/>
          <p14:tracePt t="3850" x="3024188" y="3500438"/>
          <p14:tracePt t="3867" x="2978150" y="3605213"/>
          <p14:tracePt t="3884" x="2952750" y="3683000"/>
          <p14:tracePt t="3900" x="2932113" y="3775075"/>
          <p14:tracePt t="3917" x="2925763" y="3846513"/>
          <p14:tracePt t="3933" x="2925763" y="3925888"/>
          <p14:tracePt t="3950" x="2925763" y="4003675"/>
          <p14:tracePt t="3967" x="2925763" y="4075113"/>
          <p14:tracePt t="3983" x="2932113" y="4140200"/>
          <p14:tracePt t="4000" x="2952750" y="4198938"/>
          <p14:tracePt t="4017" x="2978150" y="4244975"/>
          <p14:tracePt t="4033" x="2990850" y="4284663"/>
          <p14:tracePt t="4050" x="3005138" y="4330700"/>
          <p14:tracePt t="4067" x="3049588" y="4376738"/>
          <p14:tracePt t="4083" x="3095625" y="4435475"/>
          <p14:tracePt t="4100" x="3141663" y="4473575"/>
          <p14:tracePt t="4117" x="3194050" y="4494213"/>
          <p14:tracePt t="4133" x="3252788" y="4538663"/>
          <p14:tracePt t="4150" x="3324225" y="4572000"/>
          <p14:tracePt t="4167" x="3409950" y="4605338"/>
          <p14:tracePt t="4183" x="3454400" y="4624388"/>
          <p14:tracePt t="4200" x="3506788" y="4637088"/>
          <p14:tracePt t="4217" x="3540125" y="4643438"/>
          <p14:tracePt t="4233" x="3546475" y="4643438"/>
          <p14:tracePt t="5595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881877"/>
          </a:xfrm>
        </p:spPr>
        <p:txBody>
          <a:bodyPr/>
          <a:lstStyle/>
          <a:p>
            <a:r>
              <a:rPr lang="en-US" dirty="0" smtClean="0"/>
              <a:t>	How can you use the methods of the public interface to </a:t>
            </a:r>
            <a:r>
              <a:rPr lang="en-US" i="1" dirty="0" smtClean="0"/>
              <a:t>empty</a:t>
            </a:r>
            <a:r>
              <a:rPr lang="en-US" dirty="0" smtClean="0"/>
              <a:t>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harrysChecking</a:t>
            </a:r>
            <a:r>
              <a:rPr lang="en-US" dirty="0" smtClean="0"/>
              <a:t> bank account?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204186" y="2246839"/>
            <a:ext cx="8939814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harrysChecking.withdraw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harrysChecking.getBalance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3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"/>
    </mc:Choice>
    <mc:Fallback xmlns="">
      <p:transition spd="slow" advTm="3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1204321"/>
          </a:xfrm>
        </p:spPr>
        <p:txBody>
          <a:bodyPr/>
          <a:lstStyle/>
          <a:p>
            <a:r>
              <a:rPr lang="en-US" dirty="0" smtClean="0"/>
              <a:t>	What is wrong with this sequence of statements?</a:t>
            </a:r>
          </a:p>
          <a:p>
            <a:pPr lvl="1"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harrysChecking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new BankAccount(10000);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System.out.println(harrysChecking.withdraw(500));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531831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withdraw</a:t>
            </a:r>
            <a:r>
              <a:rPr lang="en-US" dirty="0" smtClean="0"/>
              <a:t> method has return type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void</a:t>
            </a:r>
            <a:r>
              <a:rPr lang="en-US" dirty="0" smtClean="0"/>
              <a:t>. It doesn’t return a value. </a:t>
            </a:r>
            <a:r>
              <a:rPr lang="en-US" dirty="0" smtClean="0"/>
              <a:t>You can’t embed that in a </a:t>
            </a:r>
            <a:r>
              <a:rPr lang="en-US" dirty="0" err="1" smtClean="0"/>
              <a:t>println</a:t>
            </a:r>
            <a:r>
              <a:rPr lang="en-US" dirty="0" smtClean="0"/>
              <a:t> – there is nothing to print.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 smtClean="0"/>
              <a:t>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getBalance</a:t>
            </a:r>
            <a:r>
              <a:rPr lang="en-US" dirty="0" smtClean="0"/>
              <a:t> method to obtain the balance after the withdrawal.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5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271679"/>
          </a:xfrm>
        </p:spPr>
        <p:txBody>
          <a:bodyPr>
            <a:normAutofit/>
          </a:bodyPr>
          <a:lstStyle/>
          <a:p>
            <a:r>
              <a:rPr lang="en-US" dirty="0" smtClean="0"/>
              <a:t>Initialize objects</a:t>
            </a:r>
          </a:p>
          <a:p>
            <a:r>
              <a:rPr lang="en-US" dirty="0" smtClean="0"/>
              <a:t>Set the initial data for objects when they are constructed</a:t>
            </a:r>
          </a:p>
          <a:p>
            <a:pPr lvl="1">
              <a:buNone/>
            </a:pPr>
            <a:r>
              <a:rPr lang="en-US" dirty="0" smtClean="0"/>
              <a:t>Example</a:t>
            </a:r>
          </a:p>
          <a:p>
            <a:pPr lvl="1">
              <a:buNone/>
            </a:pPr>
            <a:r>
              <a:rPr lang="en-US" dirty="0" smtClean="0"/>
              <a:t>Car car1 = new Car(1967, “blue”, “</a:t>
            </a:r>
            <a:r>
              <a:rPr lang="en-US" dirty="0" err="1" smtClean="0"/>
              <a:t>Camaro</a:t>
            </a:r>
            <a:r>
              <a:rPr lang="en-US" dirty="0" smtClean="0"/>
              <a:t>”);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Similar to a method with two differences: </a:t>
            </a:r>
          </a:p>
          <a:p>
            <a:pPr lvl="1"/>
            <a:r>
              <a:rPr lang="en-US" b="1" dirty="0" smtClean="0"/>
              <a:t>The name is always the same as the name of the class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Constructors have no return type </a:t>
            </a:r>
            <a:endParaRPr lang="en-US" b="1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48"/>
    </mc:Choice>
    <mc:Fallback xmlns="">
      <p:transition spd="slow" advTm="78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570" x="1946275" y="1704975"/>
          <p14:tracePt t="9714" x="1952625" y="1711325"/>
          <p14:tracePt t="9722" x="1992313" y="1711325"/>
          <p14:tracePt t="9730" x="2024063" y="1711325"/>
          <p14:tracePt t="9738" x="2076450" y="1711325"/>
          <p14:tracePt t="9746" x="2187575" y="1711325"/>
          <p14:tracePt t="9762" x="2311400" y="1711325"/>
          <p14:tracePt t="9778" x="2443163" y="1711325"/>
          <p14:tracePt t="9794" x="2554288" y="1711325"/>
          <p14:tracePt t="9810" x="2671763" y="1711325"/>
          <p14:tracePt t="9826" x="2841625" y="1711325"/>
          <p14:tracePt t="9850" x="2965450" y="1717675"/>
          <p14:tracePt t="9858" x="3070225" y="1717675"/>
          <p14:tracePt t="9875" x="3181350" y="1717675"/>
          <p14:tracePt t="9893" x="3305175" y="1724025"/>
          <p14:tracePt t="9913" x="3395663" y="1724025"/>
          <p14:tracePt t="9925" x="3494088" y="1730375"/>
          <p14:tracePt t="9942" x="3586163" y="1730375"/>
          <p14:tracePt t="9958" x="3709988" y="1730375"/>
          <p14:tracePt t="9975" x="3840163" y="1730375"/>
          <p14:tracePt t="9992" x="3944938" y="1730375"/>
          <p14:tracePt t="10008" x="4049713" y="1730375"/>
          <p14:tracePt t="10025" x="4148138" y="1736725"/>
          <p14:tracePt t="10042" x="4244975" y="1736725"/>
          <p14:tracePt t="10058" x="4291013" y="1736725"/>
          <p14:tracePt t="10075" x="4337050" y="1744663"/>
          <p14:tracePt t="10092" x="4414838" y="1744663"/>
          <p14:tracePt t="10108" x="4500563" y="1763713"/>
          <p14:tracePt t="10125" x="4565650" y="1770063"/>
          <p14:tracePt t="10142" x="4643438" y="1770063"/>
          <p14:tracePt t="10158" x="4695825" y="1776413"/>
          <p14:tracePt t="10175" x="4748213" y="1782763"/>
          <p14:tracePt t="10192" x="4800600" y="1795463"/>
          <p14:tracePt t="10208" x="4859338" y="1803400"/>
          <p14:tracePt t="10225" x="4945063" y="1809750"/>
          <p14:tracePt t="10242" x="4989513" y="1816100"/>
          <p14:tracePt t="10258" x="5035550" y="1822450"/>
          <p14:tracePt t="10275" x="5062538" y="1822450"/>
          <p14:tracePt t="10292" x="5087938" y="1822450"/>
          <p14:tracePt t="10730" x="5100638" y="1822450"/>
          <p14:tracePt t="10738" x="5106988" y="1822450"/>
          <p14:tracePt t="10746" x="5121275" y="1822450"/>
          <p14:tracePt t="10758" x="5133975" y="1822450"/>
          <p14:tracePt t="10762" x="5159375" y="1822450"/>
          <p14:tracePt t="10775" x="5186363" y="1822450"/>
          <p14:tracePt t="10792" x="5199063" y="1822450"/>
          <p14:tracePt t="10808" x="5224463" y="1822450"/>
          <p14:tracePt t="10825" x="5245100" y="1822450"/>
          <p14:tracePt t="10841" x="5303838" y="1822450"/>
          <p14:tracePt t="10858" x="5362575" y="1822450"/>
          <p14:tracePt t="10875" x="5408613" y="1822450"/>
          <p14:tracePt t="10891" x="5427663" y="1822450"/>
          <p14:tracePt t="10908" x="5440363" y="1822450"/>
          <p14:tracePt t="10925" x="5446713" y="1822450"/>
          <p14:tracePt t="11530" x="5440363" y="1822450"/>
          <p14:tracePt t="11562" x="5440363" y="1828800"/>
          <p14:tracePt t="11572" x="5440363" y="1835150"/>
          <p14:tracePt t="11578" x="5440363" y="1841500"/>
          <p14:tracePt t="11591" x="5440363" y="1847850"/>
          <p14:tracePt t="11594" x="5446713" y="1874838"/>
          <p14:tracePt t="11608" x="5467350" y="1881188"/>
          <p14:tracePt t="11624" x="5486400" y="1900238"/>
          <p14:tracePt t="11641" x="5532438" y="1933575"/>
          <p14:tracePt t="11658" x="5591175" y="1952625"/>
          <p14:tracePt t="11674" x="5656263" y="1973263"/>
          <p14:tracePt t="11691" x="5715000" y="1992313"/>
          <p14:tracePt t="11708" x="5773738" y="2032000"/>
          <p14:tracePt t="11724" x="5832475" y="2044700"/>
          <p14:tracePt t="11741" x="5918200" y="2051050"/>
          <p14:tracePt t="11758" x="5995988" y="2076450"/>
          <p14:tracePt t="11774" x="6094413" y="2103438"/>
          <p14:tracePt t="11791" x="6172200" y="2128838"/>
          <p14:tracePt t="11808" x="6211888" y="2135188"/>
          <p14:tracePt t="11824" x="6218238" y="2122488"/>
          <p14:tracePt t="11841" x="6197600" y="2090738"/>
          <p14:tracePt t="11858" x="6197600" y="2082800"/>
          <p14:tracePt t="12122" x="6191250" y="2082800"/>
          <p14:tracePt t="12130" x="6184900" y="2082800"/>
          <p14:tracePt t="12138" x="6172200" y="2082800"/>
          <p14:tracePt t="12146" x="6146800" y="2090738"/>
          <p14:tracePt t="12154" x="6132513" y="2097088"/>
          <p14:tracePt t="12158" x="6119813" y="2082800"/>
          <p14:tracePt t="12250" x="6107113" y="2082800"/>
          <p14:tracePt t="12266" x="6094413" y="2090738"/>
          <p14:tracePt t="12282" x="6088063" y="2103438"/>
          <p14:tracePt t="12298" x="6088063" y="2109788"/>
          <p14:tracePt t="12306" x="6080125" y="2109788"/>
          <p14:tracePt t="12324" x="6073775" y="2116138"/>
          <p14:tracePt t="12410" x="6073775" y="2122488"/>
          <p14:tracePt t="12418" x="6073775" y="2128838"/>
          <p14:tracePt t="12426" x="6073775" y="2135188"/>
          <p14:tracePt t="12442" x="6073775" y="2149475"/>
          <p14:tracePt t="12450" x="6073775" y="2155825"/>
          <p14:tracePt t="12458" x="6073775" y="2181225"/>
          <p14:tracePt t="12474" x="6073775" y="2208213"/>
          <p14:tracePt t="12491" x="6073775" y="2227263"/>
          <p14:tracePt t="12508" x="6073775" y="2239963"/>
          <p14:tracePt t="12524" x="6073775" y="2260600"/>
          <p14:tracePt t="12541" x="6073775" y="2266950"/>
          <p14:tracePt t="12557" x="6073775" y="2273300"/>
          <p14:tracePt t="12574" x="6073775" y="2279650"/>
          <p14:tracePt t="12591" x="6073775" y="2292350"/>
          <p14:tracePt t="12607" x="6073775" y="2305050"/>
          <p14:tracePt t="12624" x="6073775" y="2311400"/>
          <p14:tracePt t="12641" x="6073775" y="2325688"/>
          <p14:tracePt t="12657" x="6073775" y="2338388"/>
          <p14:tracePt t="12674" x="6073775" y="2351088"/>
          <p14:tracePt t="12691" x="6080125" y="2357438"/>
          <p14:tracePt t="12707" x="6080125" y="2363788"/>
          <p14:tracePt t="12724" x="6080125" y="2370138"/>
          <p14:tracePt t="12741" x="6080125" y="2378075"/>
          <p14:tracePt t="13282" x="6073775" y="2390775"/>
          <p14:tracePt t="13290" x="6073775" y="2397125"/>
          <p14:tracePt t="13307" x="6061075" y="2422525"/>
          <p14:tracePt t="13312" x="6061075" y="2430463"/>
          <p14:tracePt t="13324" x="6061075" y="2436813"/>
          <p14:tracePt t="13340" x="6054725" y="2436813"/>
          <p14:tracePt t="13357" x="6054725" y="2443163"/>
          <p14:tracePt t="13374" x="6042025" y="2455863"/>
          <p14:tracePt t="13390" x="6021388" y="2481263"/>
          <p14:tracePt t="13407" x="5969000" y="2508250"/>
          <p14:tracePt t="13424" x="5903913" y="2527300"/>
          <p14:tracePt t="13440" x="5845175" y="2533650"/>
          <p14:tracePt t="13457" x="5721350" y="2540000"/>
          <p14:tracePt t="13474" x="5643563" y="2540000"/>
          <p14:tracePt t="13490" x="5551488" y="2540000"/>
          <p14:tracePt t="13507" x="5427663" y="2540000"/>
          <p14:tracePt t="13524" x="5297488" y="2547938"/>
          <p14:tracePt t="13540" x="5159375" y="2547938"/>
          <p14:tracePt t="13557" x="5041900" y="2554288"/>
          <p14:tracePt t="13574" x="4937125" y="2554288"/>
          <p14:tracePt t="13590" x="4859338" y="2560638"/>
          <p14:tracePt t="13607" x="4787900" y="2560638"/>
          <p14:tracePt t="13624" x="4735513" y="2560638"/>
          <p14:tracePt t="13640" x="4683125" y="2573338"/>
          <p14:tracePt t="13657" x="4605338" y="2573338"/>
          <p14:tracePt t="13674" x="4552950" y="2579688"/>
          <p14:tracePt t="13690" x="4460875" y="2586038"/>
          <p14:tracePt t="13707" x="4368800" y="2586038"/>
          <p14:tracePt t="13724" x="4284663" y="2592388"/>
          <p14:tracePt t="13740" x="4186238" y="2592388"/>
          <p14:tracePt t="13757" x="4089400" y="2606675"/>
          <p14:tracePt t="13774" x="3970338" y="2619375"/>
          <p14:tracePt t="13790" x="3879850" y="2619375"/>
          <p14:tracePt t="13807" x="3781425" y="2619375"/>
          <p14:tracePt t="13824" x="3683000" y="2619375"/>
          <p14:tracePt t="13840" x="3598863" y="2619375"/>
          <p14:tracePt t="13857" x="3533775" y="2619375"/>
          <p14:tracePt t="13857" x="3500438" y="2619375"/>
          <p14:tracePt t="13874" x="3441700" y="2619375"/>
          <p14:tracePt t="13890" x="3422650" y="2619375"/>
          <p14:tracePt t="13907" x="3416300" y="2619375"/>
          <p14:tracePt t="14370" x="3416300" y="2625725"/>
          <p14:tracePt t="14386" x="3422650" y="2625725"/>
          <p14:tracePt t="14394" x="3422650" y="2632075"/>
          <p14:tracePt t="14409" x="3429000" y="2632075"/>
          <p14:tracePt t="14409" x="3435350" y="2632075"/>
          <p14:tracePt t="14423" x="3441700" y="2632075"/>
          <p14:tracePt t="14440" x="3448050" y="2632075"/>
          <p14:tracePt t="14457" x="3454400" y="2632075"/>
          <p14:tracePt t="14474" x="3468688" y="2632075"/>
          <p14:tracePt t="14490" x="3468688" y="2638425"/>
          <p14:tracePt t="14507" x="3475038" y="2638425"/>
          <p14:tracePt t="14523" x="3487738" y="2644775"/>
          <p14:tracePt t="14540" x="3494088" y="2651125"/>
          <p14:tracePt t="14557" x="3506788" y="2659063"/>
          <p14:tracePt t="14573" x="3521075" y="2665413"/>
          <p14:tracePt t="14590" x="3527425" y="2684463"/>
          <p14:tracePt t="14607" x="3546475" y="2709863"/>
          <p14:tracePt t="14623" x="3565525" y="2724150"/>
          <p14:tracePt t="14640" x="3586163" y="2736850"/>
          <p14:tracePt t="14657" x="3592513" y="2749550"/>
          <p14:tracePt t="14673" x="3605213" y="2755900"/>
          <p14:tracePt t="14818" x="3611563" y="2755900"/>
          <p14:tracePt t="15978" x="3611563" y="2762250"/>
          <p14:tracePt t="15986" x="3605213" y="2762250"/>
          <p14:tracePt t="15986" x="3605213" y="2768600"/>
          <p14:tracePt t="16006" x="3592513" y="2776538"/>
          <p14:tracePt t="16006" x="3579813" y="2782888"/>
          <p14:tracePt t="16023" x="3573463" y="2795588"/>
          <p14:tracePt t="16039" x="3573463" y="2801938"/>
          <p14:tracePt t="16129" x="3565525" y="2801938"/>
          <p14:tracePt t="16138" x="3565525" y="2795588"/>
          <p14:tracePt t="16146" x="3586163" y="2789238"/>
          <p14:tracePt t="16156" x="3617913" y="2768600"/>
          <p14:tracePt t="16473" x="3611563" y="2768600"/>
          <p14:tracePt t="16489" x="3605213" y="2768600"/>
          <p14:tracePt t="16497" x="3592513" y="2768600"/>
          <p14:tracePt t="16514" x="3586163" y="2776538"/>
          <p14:tracePt t="16514" x="3579813" y="2776538"/>
          <p14:tracePt t="16522" x="3565525" y="2782888"/>
          <p14:tracePt t="16539" x="3546475" y="2768600"/>
          <p14:tracePt t="16556" x="3533775" y="2768600"/>
          <p14:tracePt t="16572" x="3506788" y="2768600"/>
          <p14:tracePt t="16589" x="3494088" y="2768600"/>
          <p14:tracePt t="16606" x="3462338" y="2776538"/>
          <p14:tracePt t="16623" x="3429000" y="2782888"/>
          <p14:tracePt t="16639" x="3376613" y="2782888"/>
          <p14:tracePt t="16656" x="3311525" y="2789238"/>
          <p14:tracePt t="16672" x="3233738" y="2789238"/>
          <p14:tracePt t="16689" x="3082925" y="2795588"/>
          <p14:tracePt t="16706" x="2952750" y="2795588"/>
          <p14:tracePt t="16722" x="2776538" y="2795588"/>
          <p14:tracePt t="16739" x="2554288" y="2782888"/>
          <p14:tracePt t="16756" x="2351088" y="2782888"/>
          <p14:tracePt t="16772" x="2155825" y="2776538"/>
          <p14:tracePt t="16789" x="1952625" y="2776538"/>
          <p14:tracePt t="16806" x="1757363" y="2776538"/>
          <p14:tracePt t="16822" x="1560513" y="2776538"/>
          <p14:tracePt t="16839" x="1331913" y="2762250"/>
          <p14:tracePt t="16856" x="1162050" y="2755900"/>
          <p14:tracePt t="16872" x="1012825" y="2755900"/>
          <p14:tracePt t="16889" x="889000" y="2749550"/>
          <p14:tracePt t="16906" x="842963" y="2749550"/>
          <p14:tracePt t="16922" x="830263" y="2749550"/>
          <p14:tracePt t="17441" x="830263" y="2743200"/>
          <p14:tracePt t="17450" x="830263" y="2724150"/>
          <p14:tracePt t="17457" x="830263" y="2717800"/>
          <p14:tracePt t="17465" x="822325" y="2703513"/>
          <p14:tracePt t="17472" x="815975" y="2690813"/>
          <p14:tracePt t="17489" x="796925" y="2671763"/>
          <p14:tracePt t="17506" x="790575" y="2665413"/>
          <p14:tracePt t="17522" x="777875" y="2659063"/>
          <p14:tracePt t="17539" x="769938" y="2659063"/>
          <p14:tracePt t="17555" x="763588" y="2651125"/>
          <p14:tracePt t="17593" x="763588" y="2644775"/>
          <p14:tracePt t="17605" x="757238" y="2644775"/>
          <p14:tracePt t="17606" x="750888" y="2644775"/>
          <p14:tracePt t="17657" x="750888" y="2638425"/>
          <p14:tracePt t="18209" x="757238" y="2638425"/>
          <p14:tracePt t="19385" x="744538" y="2632075"/>
          <p14:tracePt t="19401" x="738188" y="2632075"/>
          <p14:tracePt t="19433" x="731838" y="2632075"/>
          <p14:tracePt t="19553" x="738188" y="2632075"/>
          <p14:tracePt t="19561" x="744538" y="2632075"/>
          <p14:tracePt t="19577" x="750888" y="2632075"/>
          <p14:tracePt t="19588" x="757238" y="2632075"/>
          <p14:tracePt t="19588" x="763588" y="2632075"/>
          <p14:tracePt t="19605" x="769938" y="2638425"/>
          <p14:tracePt t="19621" x="784225" y="2638425"/>
          <p14:tracePt t="19638" x="796925" y="2638425"/>
          <p14:tracePt t="19655" x="822325" y="2638425"/>
          <p14:tracePt t="19671" x="862013" y="2638425"/>
          <p14:tracePt t="19688" x="895350" y="2638425"/>
          <p14:tracePt t="19705" x="927100" y="2644775"/>
          <p14:tracePt t="19705" x="939800" y="2644775"/>
          <p14:tracePt t="19721" x="954088" y="2651125"/>
          <p14:tracePt t="19738" x="960438" y="2651125"/>
          <p14:tracePt t="19755" x="966788" y="2651125"/>
          <p14:tracePt t="19905" x="960438" y="2651125"/>
          <p14:tracePt t="19911" x="954088" y="2651125"/>
          <p14:tracePt t="19929" x="947738" y="2644775"/>
          <p14:tracePt t="19937" x="933450" y="2644775"/>
          <p14:tracePt t="19945" x="908050" y="2644775"/>
          <p14:tracePt t="19954" x="881063" y="2644775"/>
          <p14:tracePt t="19971" x="862013" y="2644775"/>
          <p14:tracePt t="19988" x="849313" y="2638425"/>
          <p14:tracePt t="20153" x="855663" y="2638425"/>
          <p14:tracePt t="20169" x="862013" y="2638425"/>
          <p14:tracePt t="20173" x="874713" y="2638425"/>
          <p14:tracePt t="20193" x="889000" y="2638425"/>
          <p14:tracePt t="20215" x="895350" y="2638425"/>
          <p14:tracePt t="20215" x="901700" y="2632075"/>
          <p14:tracePt t="20221" x="914400" y="2625725"/>
          <p14:tracePt t="20238" x="920750" y="2625725"/>
          <p14:tracePt t="20254" x="920750" y="2619375"/>
          <p14:tracePt t="20271" x="927100" y="2613025"/>
          <p14:tracePt t="20288" x="933450" y="2606675"/>
          <p14:tracePt t="20304" x="947738" y="2606675"/>
          <p14:tracePt t="20321" x="954088" y="2579688"/>
          <p14:tracePt t="20338" x="960438" y="2573338"/>
          <p14:tracePt t="20354" x="973138" y="2566988"/>
          <p14:tracePt t="20371" x="979488" y="2547938"/>
          <p14:tracePt t="20388" x="985838" y="2533650"/>
          <p14:tracePt t="20404" x="992188" y="2527300"/>
          <p14:tracePt t="20421" x="992188" y="2514600"/>
          <p14:tracePt t="20438" x="998538" y="2501900"/>
          <p14:tracePt t="20454" x="998538" y="2489200"/>
          <p14:tracePt t="20471" x="998538" y="2474913"/>
          <p14:tracePt t="20488" x="998538" y="2468563"/>
          <p14:tracePt t="20504" x="998538" y="2455863"/>
          <p14:tracePt t="20521" x="992188" y="2436813"/>
          <p14:tracePt t="20538" x="992188" y="2430463"/>
          <p14:tracePt t="20554" x="985838" y="2422525"/>
          <p14:tracePt t="20571" x="985838" y="2409825"/>
          <p14:tracePt t="20588" x="985838" y="2403475"/>
          <p14:tracePt t="20604" x="979488" y="2384425"/>
          <p14:tracePt t="20621" x="973138" y="2370138"/>
          <p14:tracePt t="20638" x="966788" y="2363788"/>
          <p14:tracePt t="20654" x="960438" y="2357438"/>
          <p14:tracePt t="20671" x="947738" y="2338388"/>
          <p14:tracePt t="20687" x="933450" y="2325688"/>
          <p14:tracePt t="20704" x="927100" y="2298700"/>
          <p14:tracePt t="20721" x="901700" y="2273300"/>
          <p14:tracePt t="20738" x="881063" y="2252663"/>
          <p14:tracePt t="20754" x="855663" y="2233613"/>
          <p14:tracePt t="20771" x="836613" y="2220913"/>
          <p14:tracePt t="20787" x="815975" y="2214563"/>
          <p14:tracePt t="20804" x="796925" y="2214563"/>
          <p14:tracePt t="20821" x="769938" y="2214563"/>
          <p14:tracePt t="20838" x="738188" y="2214563"/>
          <p14:tracePt t="20854" x="704850" y="2214563"/>
          <p14:tracePt t="20871" x="660400" y="2214563"/>
          <p14:tracePt t="20887" x="620713" y="2214563"/>
          <p14:tracePt t="20904" x="593725" y="2214563"/>
          <p14:tracePt t="20921" x="555625" y="2214563"/>
          <p14:tracePt t="20937" x="541338" y="2227263"/>
          <p14:tracePt t="20954" x="522288" y="2246313"/>
          <p14:tracePt t="20971" x="509588" y="2266950"/>
          <p14:tracePt t="20987" x="496888" y="2286000"/>
          <p14:tracePt t="21004" x="490538" y="2305050"/>
          <p14:tracePt t="21021" x="482600" y="2319338"/>
          <p14:tracePt t="21037" x="476250" y="2332038"/>
          <p14:tracePt t="21054" x="476250" y="2344738"/>
          <p14:tracePt t="21071" x="476250" y="2363788"/>
          <p14:tracePt t="21087" x="476250" y="2378075"/>
          <p14:tracePt t="21104" x="476250" y="2403475"/>
          <p14:tracePt t="21121" x="476250" y="2430463"/>
          <p14:tracePt t="21138" x="490538" y="2455863"/>
          <p14:tracePt t="21154" x="496888" y="2481263"/>
          <p14:tracePt t="21171" x="522288" y="2501900"/>
          <p14:tracePt t="21187" x="541338" y="2527300"/>
          <p14:tracePt t="21204" x="555625" y="2547938"/>
          <p14:tracePt t="21221" x="574675" y="2560638"/>
          <p14:tracePt t="21238" x="593725" y="2573338"/>
          <p14:tracePt t="21254" x="620713" y="2586038"/>
          <p14:tracePt t="21271" x="633413" y="2598738"/>
          <p14:tracePt t="21287" x="673100" y="2619375"/>
          <p14:tracePt t="21304" x="704850" y="2625725"/>
          <p14:tracePt t="21321" x="757238" y="2644775"/>
          <p14:tracePt t="21337" x="784225" y="2644775"/>
          <p14:tracePt t="21354" x="815975" y="2644775"/>
          <p14:tracePt t="21371" x="822325" y="2644775"/>
          <p14:tracePt t="21442" x="830263" y="2644775"/>
          <p14:tracePt t="23042" x="836613" y="2644775"/>
          <p14:tracePt t="23050" x="855663" y="2644775"/>
          <p14:tracePt t="23058" x="881063" y="2644775"/>
          <p14:tracePt t="23066" x="908050" y="2644775"/>
          <p14:tracePt t="23074" x="966788" y="2644775"/>
          <p14:tracePt t="23088" x="985838" y="2644775"/>
          <p14:tracePt t="23105" x="1006475" y="2644775"/>
          <p14:tracePt t="23121" x="1012825" y="2644775"/>
          <p14:tracePt t="23138" x="1025525" y="2644775"/>
          <p14:tracePt t="23154" x="1050925" y="2638425"/>
          <p14:tracePt t="23171" x="1096963" y="2638425"/>
          <p14:tracePt t="23188" x="1136650" y="2638425"/>
          <p14:tracePt t="23204" x="1182688" y="2638425"/>
          <p14:tracePt t="23221" x="1214438" y="2632075"/>
          <p14:tracePt t="23238" x="1247775" y="2632075"/>
          <p14:tracePt t="23254" x="1266825" y="2632075"/>
          <p14:tracePt t="23271" x="1300163" y="2632075"/>
          <p14:tracePt t="23288" x="1346200" y="2632075"/>
          <p14:tracePt t="23304" x="1377950" y="2632075"/>
          <p14:tracePt t="23321" x="1411288" y="2625725"/>
          <p14:tracePt t="23338" x="1443038" y="2625725"/>
          <p14:tracePt t="23354" x="1449388" y="2625725"/>
          <p14:tracePt t="23850" x="1443038" y="2625725"/>
          <p14:tracePt t="23858" x="1436688" y="2625725"/>
          <p14:tracePt t="23866" x="1423988" y="2625725"/>
          <p14:tracePt t="23873" x="1411288" y="2625725"/>
          <p14:tracePt t="23887" x="1371600" y="2632075"/>
          <p14:tracePt t="23904" x="1293813" y="2638425"/>
          <p14:tracePt t="23921" x="1201738" y="2644775"/>
          <p14:tracePt t="23937" x="1117600" y="2644775"/>
          <p14:tracePt t="23954" x="966788" y="2644775"/>
          <p14:tracePt t="23971" x="868363" y="2644775"/>
          <p14:tracePt t="23987" x="784225" y="2644775"/>
          <p14:tracePt t="24004" x="719138" y="2644775"/>
          <p14:tracePt t="24021" x="692150" y="2644775"/>
          <p14:tracePt t="24037" x="679450" y="2651125"/>
          <p14:tracePt t="24226" x="685800" y="2651125"/>
          <p14:tracePt t="24234" x="704850" y="2651125"/>
          <p14:tracePt t="24237" x="769938" y="2651125"/>
          <p14:tracePt t="24254" x="855663" y="2651125"/>
          <p14:tracePt t="24271" x="979488" y="2651125"/>
          <p14:tracePt t="24287" x="1117600" y="2651125"/>
          <p14:tracePt t="24304" x="1247775" y="2659063"/>
          <p14:tracePt t="24320" x="1358900" y="2659063"/>
          <p14:tracePt t="24337" x="1470025" y="2659063"/>
          <p14:tracePt t="24354" x="1633538" y="2659063"/>
          <p14:tracePt t="24370" x="1757363" y="2659063"/>
          <p14:tracePt t="24387" x="1862138" y="2659063"/>
          <p14:tracePt t="24404" x="1952625" y="2659063"/>
          <p14:tracePt t="24420" x="2044700" y="2659063"/>
          <p14:tracePt t="24437" x="2122488" y="2651125"/>
          <p14:tracePt t="24454" x="2201863" y="2644775"/>
          <p14:tracePt t="24470" x="2298700" y="2644775"/>
          <p14:tracePt t="24487" x="2397125" y="2644775"/>
          <p14:tracePt t="24504" x="2501900" y="2644775"/>
          <p14:tracePt t="24520" x="2606675" y="2638425"/>
          <p14:tracePt t="24537" x="2697163" y="2638425"/>
          <p14:tracePt t="24554" x="2801938" y="2638425"/>
          <p14:tracePt t="24570" x="2860675" y="2638425"/>
          <p14:tracePt t="24587" x="2925763" y="2638425"/>
          <p14:tracePt t="24604" x="2990850" y="2638425"/>
          <p14:tracePt t="24620" x="3049588" y="2638425"/>
          <p14:tracePt t="24637" x="3082925" y="2638425"/>
          <p14:tracePt t="24654" x="3095625" y="2638425"/>
          <p14:tracePt t="24978" x="3089275" y="2638425"/>
          <p14:tracePt t="24986" x="3082925" y="2638425"/>
          <p14:tracePt t="24994" x="3076575" y="2644775"/>
          <p14:tracePt t="25004" x="3070225" y="2644775"/>
          <p14:tracePt t="25020" x="3063875" y="2644775"/>
          <p14:tracePt t="25037" x="3055938" y="2644775"/>
          <p14:tracePt t="25053" x="3055938" y="2651125"/>
          <p14:tracePt t="25070" x="3049588" y="2651125"/>
          <p14:tracePt t="26219" x="3043238" y="2651125"/>
          <p14:tracePt t="26259" x="3036888" y="2651125"/>
          <p14:tracePt t="26291" x="3030538" y="2659063"/>
          <p14:tracePt t="26299" x="3030538" y="2665413"/>
          <p14:tracePt t="26315" x="3024188" y="2665413"/>
          <p14:tracePt t="26324" x="3011488" y="2665413"/>
          <p14:tracePt t="26337" x="3005138" y="2665413"/>
          <p14:tracePt t="26354" x="2997200" y="2671763"/>
          <p14:tracePt t="26371" x="2984500" y="2671763"/>
          <p14:tracePt t="26387" x="2971800" y="2671763"/>
          <p14:tracePt t="26404" x="2938463" y="2684463"/>
          <p14:tracePt t="26421" x="2906713" y="2690813"/>
          <p14:tracePt t="26437" x="2854325" y="2709863"/>
          <p14:tracePt t="26454" x="2789238" y="2736850"/>
          <p14:tracePt t="26471" x="2717800" y="2749550"/>
          <p14:tracePt t="26487" x="2651125" y="2762250"/>
          <p14:tracePt t="26504" x="2586038" y="2776538"/>
          <p14:tracePt t="26521" x="2514600" y="2776538"/>
          <p14:tracePt t="26537" x="2409825" y="2782888"/>
          <p14:tracePt t="26554" x="2311400" y="2795588"/>
          <p14:tracePt t="26571" x="2135188" y="2795588"/>
          <p14:tracePt t="26587" x="1998663" y="2801938"/>
          <p14:tracePt t="26604" x="1835150" y="2801938"/>
          <p14:tracePt t="26621" x="1665288" y="2801938"/>
          <p14:tracePt t="26637" x="1508125" y="2789238"/>
          <p14:tracePt t="26654" x="1346200" y="2782888"/>
          <p14:tracePt t="26670" x="1220788" y="2768600"/>
          <p14:tracePt t="26687" x="1090613" y="2755900"/>
          <p14:tracePt t="26704" x="1019175" y="2743200"/>
          <p14:tracePt t="26721" x="954088" y="2730500"/>
          <p14:tracePt t="26737" x="914400" y="2730500"/>
          <p14:tracePt t="26754" x="874713" y="2724150"/>
          <p14:tracePt t="26770" x="830263" y="2709863"/>
          <p14:tracePt t="26787" x="809625" y="2709863"/>
          <p14:tracePt t="26805" x="777875" y="2703513"/>
          <p14:tracePt t="26820" x="763588" y="2697163"/>
          <p14:tracePt t="26838" x="738188" y="2690813"/>
          <p14:tracePt t="26854" x="704850" y="2684463"/>
          <p14:tracePt t="26871" x="673100" y="2665413"/>
          <p14:tracePt t="26888" x="627063" y="2659063"/>
          <p14:tracePt t="26904" x="601663" y="2659063"/>
          <p14:tracePt t="26921" x="587375" y="2651125"/>
          <p14:tracePt t="27115" x="593725" y="2651125"/>
          <p14:tracePt t="27131" x="601663" y="2651125"/>
          <p14:tracePt t="27139" x="614363" y="2651125"/>
          <p14:tracePt t="27142" x="627063" y="2651125"/>
          <p14:tracePt t="27154" x="652463" y="2651125"/>
          <p14:tracePt t="27170" x="698500" y="2644775"/>
          <p14:tracePt t="27187" x="711200" y="2644775"/>
          <p14:tracePt t="27204" x="725488" y="2644775"/>
          <p14:tracePt t="27220" x="731838" y="2644775"/>
          <p14:tracePt t="28475" x="725488" y="2644775"/>
          <p14:tracePt t="28483" x="719138" y="2644775"/>
          <p14:tracePt t="28499" x="711200" y="2644775"/>
          <p14:tracePt t="28510" x="704850" y="2644775"/>
          <p14:tracePt t="28515" x="698500" y="2644775"/>
          <p14:tracePt t="28739" x="704850" y="2644775"/>
          <p14:tracePt t="28763" x="711200" y="2644775"/>
          <p14:tracePt t="28787" x="719138" y="2644775"/>
          <p14:tracePt t="28811" x="725488" y="2644775"/>
          <p14:tracePt t="28819" x="731838" y="2644775"/>
          <p14:tracePt t="28883" x="738188" y="2644775"/>
          <p14:tracePt t="29027" x="738188" y="2638425"/>
          <p14:tracePt t="29051" x="744538" y="2625725"/>
          <p14:tracePt t="29067" x="750888" y="2625725"/>
          <p14:tracePt t="29075" x="750888" y="2619375"/>
          <p14:tracePt t="29083" x="763588" y="2613025"/>
          <p14:tracePt t="29086" x="769938" y="2598738"/>
          <p14:tracePt t="29103" x="769938" y="2592388"/>
          <p14:tracePt t="29715" x="763588" y="2592388"/>
          <p14:tracePt t="29723" x="757238" y="2592388"/>
          <p14:tracePt t="29731" x="757238" y="2598738"/>
          <p14:tracePt t="29747" x="750888" y="2598738"/>
          <p14:tracePt t="29755" x="750888" y="2606675"/>
          <p14:tracePt t="29763" x="744538" y="2606675"/>
          <p14:tracePt t="29771" x="738188" y="2613025"/>
          <p14:tracePt t="29786" x="719138" y="2625725"/>
          <p14:tracePt t="29803" x="704850" y="2644775"/>
          <p14:tracePt t="29819" x="692150" y="2665413"/>
          <p14:tracePt t="29836" x="685800" y="2671763"/>
          <p14:tracePt t="29853" x="673100" y="2690813"/>
          <p14:tracePt t="29869" x="673100" y="2697163"/>
          <p14:tracePt t="29886" x="673100" y="2703513"/>
          <p14:tracePt t="29903" x="673100" y="2717800"/>
          <p14:tracePt t="29919" x="673100" y="2730500"/>
          <p14:tracePt t="29936" x="679450" y="2743200"/>
          <p14:tracePt t="29953" x="692150" y="2755900"/>
          <p14:tracePt t="29969" x="711200" y="2755900"/>
          <p14:tracePt t="29986" x="738188" y="2755900"/>
          <p14:tracePt t="30003" x="784225" y="2755900"/>
          <p14:tracePt t="30019" x="815975" y="2755900"/>
          <p14:tracePt t="30036" x="855663" y="2755900"/>
          <p14:tracePt t="30053" x="889000" y="2755900"/>
          <p14:tracePt t="30069" x="901700" y="2755900"/>
          <p14:tracePt t="30086" x="914400" y="2749550"/>
          <p14:tracePt t="30102" x="920750" y="2749550"/>
          <p14:tracePt t="30119" x="927100" y="2743200"/>
          <p14:tracePt t="30136" x="933450" y="2730500"/>
          <p14:tracePt t="30152" x="939800" y="2724150"/>
          <p14:tracePt t="30169" x="939800" y="2717800"/>
          <p14:tracePt t="30186" x="939800" y="2697163"/>
          <p14:tracePt t="30203" x="939800" y="2684463"/>
          <p14:tracePt t="30219" x="939800" y="2671763"/>
          <p14:tracePt t="30236" x="933450" y="2651125"/>
          <p14:tracePt t="30253" x="933450" y="2638425"/>
          <p14:tracePt t="30269" x="920750" y="2625725"/>
          <p14:tracePt t="30286" x="914400" y="2619375"/>
          <p14:tracePt t="30302" x="914400" y="2613025"/>
          <p14:tracePt t="30319" x="901700" y="2613025"/>
          <p14:tracePt t="30336" x="895350" y="2606675"/>
          <p14:tracePt t="30352" x="889000" y="2606675"/>
          <p14:tracePt t="30369" x="874713" y="2606675"/>
          <p14:tracePt t="30386" x="842963" y="2606675"/>
          <p14:tracePt t="30402" x="809625" y="2606675"/>
          <p14:tracePt t="30420" x="803275" y="2606675"/>
          <p14:tracePt t="30436" x="796925" y="2606675"/>
          <p14:tracePt t="31931" x="790575" y="2613025"/>
          <p14:tracePt t="31939" x="769938" y="2613025"/>
          <p14:tracePt t="31955" x="763588" y="2613025"/>
          <p14:tracePt t="31959" x="757238" y="2619375"/>
          <p14:tracePt t="31969" x="744538" y="2632075"/>
          <p14:tracePt t="31985" x="725488" y="2651125"/>
          <p14:tracePt t="32002" x="725488" y="2659063"/>
          <p14:tracePt t="32018" x="719138" y="2697163"/>
          <p14:tracePt t="32035" x="719138" y="2717800"/>
          <p14:tracePt t="32052" x="719138" y="2743200"/>
          <p14:tracePt t="32068" x="731838" y="2755900"/>
          <p14:tracePt t="32085" x="744538" y="2762250"/>
          <p14:tracePt t="32102" x="784225" y="2768600"/>
          <p14:tracePt t="32118" x="836613" y="2768600"/>
          <p14:tracePt t="32135" x="908050" y="2768600"/>
          <p14:tracePt t="32152" x="954088" y="2755900"/>
          <p14:tracePt t="32168" x="992188" y="2743200"/>
          <p14:tracePt t="32185" x="1025525" y="2724150"/>
          <p14:tracePt t="32202" x="1025525" y="2697163"/>
          <p14:tracePt t="32218" x="1019175" y="2651125"/>
          <p14:tracePt t="32236" x="973138" y="2598738"/>
          <p14:tracePt t="32252" x="933450" y="2566988"/>
          <p14:tracePt t="32268" x="895350" y="2554288"/>
          <p14:tracePt t="32285" x="868363" y="2547938"/>
          <p14:tracePt t="32302" x="842963" y="2547938"/>
          <p14:tracePt t="32318" x="809625" y="2547938"/>
          <p14:tracePt t="32336" x="796925" y="2554288"/>
          <p14:tracePt t="32352" x="777875" y="2566988"/>
          <p14:tracePt t="32368" x="763588" y="2579688"/>
          <p14:tracePt t="32385" x="757238" y="2598738"/>
          <p14:tracePt t="32402" x="750888" y="2613025"/>
          <p14:tracePt t="32418" x="750888" y="2619375"/>
          <p14:tracePt t="32435" x="750888" y="2625725"/>
          <p14:tracePt t="32452" x="763588" y="2625725"/>
          <p14:tracePt t="32468" x="769938" y="2625725"/>
          <p14:tracePt t="32485" x="777875" y="2625725"/>
          <p14:tracePt t="32683" x="784225" y="2625725"/>
          <p14:tracePt t="32691" x="809625" y="2625725"/>
          <p14:tracePt t="32699" x="855663" y="2625725"/>
          <p14:tracePt t="32707" x="895350" y="2625725"/>
          <p14:tracePt t="32715" x="947738" y="2625725"/>
          <p14:tracePt t="32718" x="1058863" y="2613025"/>
          <p14:tracePt t="32735" x="1155700" y="2613025"/>
          <p14:tracePt t="32751" x="1235075" y="2606675"/>
          <p14:tracePt t="32768" x="1279525" y="2598738"/>
          <p14:tracePt t="32899" x="1273175" y="2598738"/>
          <p14:tracePt t="32907" x="1266825" y="2598738"/>
          <p14:tracePt t="32915" x="1254125" y="2598738"/>
          <p14:tracePt t="32918" x="1214438" y="2598738"/>
          <p14:tracePt t="32935" x="1168400" y="2598738"/>
          <p14:tracePt t="32952" x="1130300" y="2598738"/>
          <p14:tracePt t="32968" x="1090613" y="2598738"/>
          <p14:tracePt t="32985" x="1084263" y="2598738"/>
          <p14:tracePt t="33083" x="1103313" y="2598738"/>
          <p14:tracePt t="33091" x="1136650" y="2598738"/>
          <p14:tracePt t="33099" x="1189038" y="2598738"/>
          <p14:tracePt t="33107" x="1312863" y="2598738"/>
          <p14:tracePt t="33123" x="1377950" y="2598738"/>
          <p14:tracePt t="33131" x="1436688" y="2598738"/>
          <p14:tracePt t="33151" x="1528763" y="2606675"/>
          <p14:tracePt t="33152" x="1587500" y="2606675"/>
          <p14:tracePt t="33299" x="1574800" y="2606675"/>
          <p14:tracePt t="33578" x="1581150" y="2606675"/>
          <p14:tracePt t="33619" x="1587500" y="2606675"/>
          <p14:tracePt t="33635" x="1600200" y="2606675"/>
          <p14:tracePt t="33643" x="1612900" y="2606675"/>
          <p14:tracePt t="33651" x="1646238" y="2606675"/>
          <p14:tracePt t="33651" x="1730375" y="2606675"/>
          <p14:tracePt t="33668" x="1835150" y="2606675"/>
          <p14:tracePt t="33684" x="1952625" y="2606675"/>
          <p14:tracePt t="33701" x="2057400" y="2606675"/>
          <p14:tracePt t="33718" x="2109788" y="2606675"/>
          <p14:tracePt t="33735" x="2116138" y="2606675"/>
          <p14:tracePt t="33954" x="2128838" y="2606675"/>
          <p14:tracePt t="33962" x="2155825" y="2606675"/>
          <p14:tracePt t="33971" x="2201863" y="2606675"/>
          <p14:tracePt t="33972" x="2246313" y="2606675"/>
          <p14:tracePt t="33984" x="2351088" y="2606675"/>
          <p14:tracePt t="34001" x="2449513" y="2613025"/>
          <p14:tracePt t="34018" x="2495550" y="2613025"/>
          <p14:tracePt t="34034" x="2501900" y="2613025"/>
          <p14:tracePt t="34234" x="2495550" y="2613025"/>
          <p14:tracePt t="34242" x="2495550" y="2619375"/>
          <p14:tracePt t="34363" x="2501900" y="2619375"/>
          <p14:tracePt t="34370" x="2533650" y="2625725"/>
          <p14:tracePt t="34378" x="2566988" y="2625725"/>
          <p14:tracePt t="34386" x="2665413" y="2632075"/>
          <p14:tracePt t="34401" x="2768600" y="2638425"/>
          <p14:tracePt t="34417" x="2854325" y="2638425"/>
          <p14:tracePt t="34434" x="2906713" y="2638425"/>
          <p14:tracePt t="34514" x="2894013" y="2638425"/>
          <p14:tracePt t="34523" x="2887663" y="2638425"/>
          <p14:tracePt t="34530" x="2867025" y="2644775"/>
          <p14:tracePt t="34534" x="2801938" y="2644775"/>
          <p14:tracePt t="34551" x="2717800" y="2659063"/>
          <p14:tracePt t="34567" x="2632075" y="2659063"/>
          <p14:tracePt t="34584" x="2566988" y="2659063"/>
          <p14:tracePt t="34601" x="2520950" y="2659063"/>
          <p14:tracePt t="34690" x="2527300" y="2659063"/>
          <p14:tracePt t="34700" x="2547938" y="2651125"/>
          <p14:tracePt t="34706" x="2586038" y="2651125"/>
          <p14:tracePt t="34717" x="2619375" y="2651125"/>
          <p14:tracePt t="34718" x="2717800" y="2644775"/>
          <p14:tracePt t="34734" x="2814638" y="2644775"/>
          <p14:tracePt t="34751" x="2894013" y="2644775"/>
          <p14:tracePt t="34767" x="2913063" y="2644775"/>
          <p14:tracePt t="34827" x="2906713" y="2644775"/>
          <p14:tracePt t="34835" x="2894013" y="2644775"/>
          <p14:tracePt t="34835" x="2808288" y="2638425"/>
          <p14:tracePt t="34851" x="2717800" y="2632075"/>
          <p14:tracePt t="34867" x="2638425" y="2632075"/>
          <p14:tracePt t="34884" x="2579688" y="2632075"/>
          <p14:tracePt t="34901" x="2554288" y="2632075"/>
          <p14:tracePt t="34962" x="2566988" y="2632075"/>
          <p14:tracePt t="34970" x="2579688" y="2632075"/>
          <p14:tracePt t="34978" x="2613025" y="2632075"/>
          <p14:tracePt t="34986" x="2690813" y="2632075"/>
          <p14:tracePt t="35001" x="2789238" y="2632075"/>
          <p14:tracePt t="35017" x="2887663" y="2632075"/>
          <p14:tracePt t="35034" x="2952750" y="2632075"/>
          <p14:tracePt t="35050" x="2959100" y="2632075"/>
          <p14:tracePt t="36410" x="2965450" y="2632075"/>
          <p14:tracePt t="36426" x="2971800" y="2632075"/>
          <p14:tracePt t="36436" x="2990850" y="2632075"/>
          <p14:tracePt t="36442" x="3011488" y="2632075"/>
          <p14:tracePt t="36442" x="3030538" y="2632075"/>
          <p14:tracePt t="36451" x="3070225" y="2632075"/>
          <p14:tracePt t="36467" x="3122613" y="2632075"/>
          <p14:tracePt t="36483" x="3175000" y="2632075"/>
          <p14:tracePt t="36500" x="3233738" y="2632075"/>
          <p14:tracePt t="36517" x="3298825" y="2632075"/>
          <p14:tracePt t="36533" x="3376613" y="2632075"/>
          <p14:tracePt t="36550" x="3454400" y="2632075"/>
          <p14:tracePt t="36567" x="3533775" y="2632075"/>
          <p14:tracePt t="36583" x="3605213" y="2632075"/>
          <p14:tracePt t="36600" x="3663950" y="2632075"/>
          <p14:tracePt t="36617" x="3709988" y="2632075"/>
          <p14:tracePt t="36633" x="3756025" y="2632075"/>
          <p14:tracePt t="36650" x="3846513" y="2632075"/>
          <p14:tracePt t="36667" x="3944938" y="2632075"/>
          <p14:tracePt t="36683" x="4043363" y="2632075"/>
          <p14:tracePt t="36700" x="4140200" y="2632075"/>
          <p14:tracePt t="36717" x="4232275" y="2632075"/>
          <p14:tracePt t="36733" x="4343400" y="2632075"/>
          <p14:tracePt t="36750" x="4427538" y="2632075"/>
          <p14:tracePt t="36766" x="4506913" y="2632075"/>
          <p14:tracePt t="36784" x="4584700" y="2632075"/>
          <p14:tracePt t="36800" x="4656138" y="2632075"/>
          <p14:tracePt t="36817" x="4722813" y="2632075"/>
          <p14:tracePt t="36833" x="4775200" y="2632075"/>
          <p14:tracePt t="36850" x="4872038" y="2632075"/>
          <p14:tracePt t="36866" x="4951413" y="2632075"/>
          <p14:tracePt t="36883" x="5022850" y="2632075"/>
          <p14:tracePt t="36900" x="5121275" y="2632075"/>
          <p14:tracePt t="36917" x="5205413" y="2632075"/>
          <p14:tracePt t="36933" x="5297488" y="2632075"/>
          <p14:tracePt t="36950" x="5375275" y="2632075"/>
          <p14:tracePt t="36966" x="5446713" y="2625725"/>
          <p14:tracePt t="36983" x="5505450" y="2625725"/>
          <p14:tracePt t="37000" x="5570538" y="2625725"/>
          <p14:tracePt t="37017" x="5630863" y="2625725"/>
          <p14:tracePt t="37033" x="5702300" y="2625725"/>
          <p14:tracePt t="37050" x="5792788" y="2619375"/>
          <p14:tracePt t="37066" x="5845175" y="2619375"/>
          <p14:tracePt t="37083" x="5897563" y="2619375"/>
          <p14:tracePt t="37100" x="5937250" y="2619375"/>
          <p14:tracePt t="37116" x="5943600" y="2619375"/>
          <p14:tracePt t="37274" x="5930900" y="2619375"/>
          <p14:tracePt t="37282" x="5918200" y="2619375"/>
          <p14:tracePt t="37290" x="5884863" y="2619375"/>
          <p14:tracePt t="37300" x="5813425" y="2619375"/>
          <p14:tracePt t="37316" x="5715000" y="2625725"/>
          <p14:tracePt t="37333" x="5610225" y="2625725"/>
          <p14:tracePt t="37350" x="5480050" y="2625725"/>
          <p14:tracePt t="37366" x="5341938" y="2632075"/>
          <p14:tracePt t="37383" x="5192713" y="2644775"/>
          <p14:tracePt t="37400" x="5068888" y="2651125"/>
          <p14:tracePt t="37416" x="4964113" y="2659063"/>
          <p14:tracePt t="37433" x="4865688" y="2665413"/>
          <p14:tracePt t="37450" x="4767263" y="2665413"/>
          <p14:tracePt t="37466" x="4630738" y="2665413"/>
          <p14:tracePt t="37483" x="4552950" y="2665413"/>
          <p14:tracePt t="37500" x="4454525" y="2671763"/>
          <p14:tracePt t="37516" x="4356100" y="2671763"/>
          <p14:tracePt t="37533" x="4259263" y="2671763"/>
          <p14:tracePt t="37550" x="4179888" y="2671763"/>
          <p14:tracePt t="37566" x="4108450" y="2678113"/>
          <p14:tracePt t="37583" x="4037013" y="2684463"/>
          <p14:tracePt t="37599" x="3963988" y="2684463"/>
          <p14:tracePt t="37616" x="3892550" y="2684463"/>
          <p14:tracePt t="37633" x="3821113" y="2690813"/>
          <p14:tracePt t="37650" x="3735388" y="2690813"/>
          <p14:tracePt t="37666" x="3638550" y="2690813"/>
          <p14:tracePt t="37683" x="3592513" y="2690813"/>
          <p14:tracePt t="37699" x="3559175" y="2690813"/>
          <p14:tracePt t="37716" x="3552825" y="2697163"/>
          <p14:tracePt t="37733" x="3546475" y="2697163"/>
          <p14:tracePt t="38882" x="3546475" y="2690813"/>
          <p14:tracePt t="38890" x="3540125" y="2684463"/>
          <p14:tracePt t="38891" x="3533775" y="2684463"/>
          <p14:tracePt t="38899" x="3533775" y="2678113"/>
          <p14:tracePt t="39003" x="3527425" y="2678113"/>
          <p14:tracePt t="39019" x="3521075" y="2678113"/>
          <p14:tracePt t="39035" x="3513138" y="2678113"/>
          <p14:tracePt t="39235" x="3506788" y="2678113"/>
          <p14:tracePt t="39243" x="3506788" y="2671763"/>
          <p14:tracePt t="39267" x="3506788" y="2665413"/>
          <p14:tracePt t="39275" x="3500438" y="2665413"/>
          <p14:tracePt t="39283" x="3494088" y="2659063"/>
          <p14:tracePt t="39290" x="3494088" y="2651125"/>
          <p14:tracePt t="39300" x="3487738" y="2644775"/>
          <p14:tracePt t="39867" x="3487738" y="2632075"/>
          <p14:tracePt t="39875" x="3487738" y="2625725"/>
          <p14:tracePt t="39878" x="3487738" y="2613025"/>
          <p14:tracePt t="39883" x="3481388" y="2598738"/>
          <p14:tracePt t="39900" x="3468688" y="2573338"/>
          <p14:tracePt t="39917" x="3448050" y="2540000"/>
          <p14:tracePt t="39933" x="3429000" y="2514600"/>
          <p14:tracePt t="39950" x="3409950" y="2501900"/>
          <p14:tracePt t="39966" x="3403600" y="2501900"/>
          <p14:tracePt t="39983" x="3403600" y="2495550"/>
          <p14:tracePt t="40163" x="3395663" y="2495550"/>
          <p14:tracePt t="40403" x="3403600" y="2495550"/>
          <p14:tracePt t="40410" x="3409950" y="2501900"/>
          <p14:tracePt t="40419" x="3416300" y="2501900"/>
          <p14:tracePt t="40427" x="3422650" y="2501900"/>
          <p14:tracePt t="40451" x="3429000" y="2501900"/>
          <p14:tracePt t="40451" x="3435350" y="2501900"/>
          <p14:tracePt t="40466" x="3441700" y="2501900"/>
          <p14:tracePt t="40483" x="3448050" y="2501900"/>
          <p14:tracePt t="40754" x="3441700" y="2501900"/>
          <p14:tracePt t="41442" x="3435350" y="2508250"/>
          <p14:tracePt t="41458" x="3435350" y="2520950"/>
          <p14:tracePt t="41466" x="3429000" y="2527300"/>
          <p14:tracePt t="41481" x="3429000" y="2533650"/>
          <p14:tracePt t="41482" x="3422650" y="2547938"/>
          <p14:tracePt t="41499" x="3422650" y="2560638"/>
          <p14:tracePt t="41515" x="3422650" y="2573338"/>
          <p14:tracePt t="41531" x="3422650" y="2579688"/>
          <p14:tracePt t="41548" x="3422650" y="2592388"/>
          <p14:tracePt t="41565" x="3422650" y="2619375"/>
          <p14:tracePt t="41581" x="3435350" y="2625725"/>
          <p14:tracePt t="41598" x="3454400" y="2644775"/>
          <p14:tracePt t="41615" x="3487738" y="2659063"/>
          <p14:tracePt t="41631" x="3540125" y="2665413"/>
          <p14:tracePt t="41648" x="3617913" y="2671763"/>
          <p14:tracePt t="41665" x="3709988" y="2678113"/>
          <p14:tracePt t="41681" x="3814763" y="2678113"/>
          <p14:tracePt t="41698" x="3938588" y="2678113"/>
          <p14:tracePt t="41715" x="3997325" y="2678113"/>
          <p14:tracePt t="41731" x="4043363" y="2678113"/>
          <p14:tracePt t="41748" x="4062413" y="2671763"/>
          <p14:tracePt t="41765" x="4081463" y="2659063"/>
          <p14:tracePt t="41781" x="4102100" y="2651125"/>
          <p14:tracePt t="41798" x="4121150" y="2638425"/>
          <p14:tracePt t="41814" x="4154488" y="2613025"/>
          <p14:tracePt t="41831" x="4179888" y="2592388"/>
          <p14:tracePt t="41848" x="4192588" y="2573338"/>
          <p14:tracePt t="41865" x="4198938" y="2566988"/>
          <p14:tracePt t="42130" x="4206875" y="2566988"/>
          <p14:tracePt t="42154" x="4213225" y="2566988"/>
          <p14:tracePt t="42170" x="4219575" y="2566988"/>
          <p14:tracePt t="42186" x="4225925" y="2566988"/>
          <p14:tracePt t="42202" x="4232275" y="2566988"/>
          <p14:tracePt t="42218" x="4244975" y="2566988"/>
          <p14:tracePt t="42234" x="4251325" y="2566988"/>
          <p14:tracePt t="42250" x="4271963" y="2566988"/>
          <p14:tracePt t="42266" x="4284663" y="2566988"/>
          <p14:tracePt t="42266" x="4297363" y="2566988"/>
          <p14:tracePt t="42281" x="4343400" y="2573338"/>
          <p14:tracePt t="42298" x="4421188" y="2573338"/>
          <p14:tracePt t="42314" x="4473575" y="2573338"/>
          <p14:tracePt t="42331" x="4525963" y="2573338"/>
          <p14:tracePt t="42348" x="4578350" y="2573338"/>
          <p14:tracePt t="42364" x="4624388" y="2573338"/>
          <p14:tracePt t="42381" x="4676775" y="2573338"/>
          <p14:tracePt t="42398" x="4722813" y="2573338"/>
          <p14:tracePt t="42414" x="4767263" y="2573338"/>
          <p14:tracePt t="42431" x="4819650" y="2579688"/>
          <p14:tracePt t="42448" x="4865688" y="2579688"/>
          <p14:tracePt t="42464" x="4911725" y="2573338"/>
          <p14:tracePt t="42481" x="4945063" y="2573338"/>
          <p14:tracePt t="42498" x="4989513" y="2566988"/>
          <p14:tracePt t="42514" x="5035550" y="2566988"/>
          <p14:tracePt t="42531" x="5068888" y="2566988"/>
          <p14:tracePt t="42548" x="5100638" y="2560638"/>
          <p14:tracePt t="42564" x="5121275" y="2554288"/>
          <p14:tracePt t="42581" x="5133975" y="2554288"/>
          <p14:tracePt t="42598" x="5146675" y="2547938"/>
          <p14:tracePt t="44234" x="5140325" y="2547938"/>
          <p14:tracePt t="44714" x="5133975" y="2547938"/>
          <p14:tracePt t="44730" x="5127625" y="2547938"/>
          <p14:tracePt t="44731" x="5113338" y="2554288"/>
          <p14:tracePt t="44747" x="5106988" y="2554288"/>
          <p14:tracePt t="44763" x="5094288" y="2560638"/>
          <p14:tracePt t="44780" x="5087938" y="2566988"/>
          <p14:tracePt t="44797" x="5081588" y="2566988"/>
          <p14:tracePt t="44954" x="5081588" y="2573338"/>
          <p14:tracePt t="44978" x="5075238" y="2573338"/>
          <p14:tracePt t="45010" x="5068888" y="2573338"/>
          <p14:tracePt t="45394" x="5062538" y="2579688"/>
          <p14:tracePt t="45410" x="5054600" y="2592388"/>
          <p14:tracePt t="45418" x="5048250" y="2598738"/>
          <p14:tracePt t="45423" x="5048250" y="2606675"/>
          <p14:tracePt t="45430" x="5048250" y="2638425"/>
          <p14:tracePt t="45446" x="5048250" y="2703513"/>
          <p14:tracePt t="45463" x="5081588" y="2814638"/>
          <p14:tracePt t="45480" x="5113338" y="2913063"/>
          <p14:tracePt t="45497" x="5146675" y="3024188"/>
          <p14:tracePt t="45513" x="5180013" y="3116263"/>
          <p14:tracePt t="45513" x="5192713" y="3167063"/>
          <p14:tracePt t="45530" x="5224463" y="3252788"/>
          <p14:tracePt t="45546" x="5270500" y="3317875"/>
          <p14:tracePt t="45563" x="5303838" y="3357563"/>
          <p14:tracePt t="45580" x="5322888" y="3376613"/>
          <p14:tracePt t="45596" x="5322888" y="3382963"/>
          <p14:tracePt t="45613" x="5310188" y="3370263"/>
          <p14:tracePt t="45630" x="5276850" y="3336925"/>
          <p14:tracePt t="45646" x="5238750" y="3305175"/>
          <p14:tracePt t="45663" x="5218113" y="3284538"/>
          <p14:tracePt t="45994" x="5211763" y="3284538"/>
          <p14:tracePt t="46002" x="5205413" y="3284538"/>
          <p14:tracePt t="46034" x="5205413" y="3292475"/>
          <p14:tracePt t="46050" x="5211763" y="3284538"/>
          <p14:tracePt t="46050" x="5211763" y="3278188"/>
          <p14:tracePt t="46178" x="5205413" y="3278188"/>
          <p14:tracePt t="51106" x="5232400" y="3278188"/>
          <p14:tracePt t="51114" x="5257800" y="3278188"/>
          <p14:tracePt t="51122" x="5291138" y="3278188"/>
          <p14:tracePt t="51136" x="5316538" y="3278188"/>
          <p14:tracePt t="51136" x="5356225" y="3278188"/>
          <p14:tracePt t="51144" x="5427663" y="3278188"/>
          <p14:tracePt t="51161" x="5526088" y="3278188"/>
          <p14:tracePt t="51178" x="5584825" y="3284538"/>
          <p14:tracePt t="51194" x="5656263" y="3292475"/>
          <p14:tracePt t="51211" x="5727700" y="3292475"/>
          <p14:tracePt t="51227" x="5819775" y="3298825"/>
          <p14:tracePt t="51244" x="5930900" y="3305175"/>
          <p14:tracePt t="51261" x="6048375" y="3317875"/>
          <p14:tracePt t="51277" x="6178550" y="3330575"/>
          <p14:tracePt t="51294" x="6289675" y="3357563"/>
          <p14:tracePt t="51311" x="6413500" y="3370263"/>
          <p14:tracePt t="51327" x="6551613" y="3376613"/>
          <p14:tracePt t="51344" x="6681788" y="3403600"/>
          <p14:tracePt t="51361" x="6824663" y="3448050"/>
          <p14:tracePt t="51361" x="6904038" y="3468688"/>
          <p14:tracePt t="51378" x="7067550" y="3521075"/>
          <p14:tracePt t="51394" x="7197725" y="3540125"/>
          <p14:tracePt t="51411" x="7275513" y="3546475"/>
          <p14:tracePt t="51427" x="7334250" y="3552825"/>
          <p14:tracePt t="51444" x="7373938" y="3559175"/>
          <p14:tracePt t="51461" x="7392988" y="3559175"/>
          <p14:tracePt t="51477" x="7392988" y="3552825"/>
          <p14:tracePt t="51494" x="7361238" y="3540125"/>
          <p14:tracePt t="51511" x="7327900" y="3521075"/>
          <p14:tracePt t="51527" x="7302500" y="3500438"/>
          <p14:tracePt t="51762" x="7296150" y="3500438"/>
          <p14:tracePt t="51770" x="7281863" y="3500438"/>
          <p14:tracePt t="51777" x="7256463" y="3494088"/>
          <p14:tracePt t="51801" x="7256463" y="3500438"/>
          <p14:tracePt t="51817" x="7256463" y="3506788"/>
          <p14:tracePt t="51827" x="7256463" y="3521075"/>
          <p14:tracePt t="51827" x="7250113" y="3540125"/>
          <p14:tracePt t="51873" x="7256463" y="3540125"/>
          <p14:tracePt t="51889" x="7262813" y="3540125"/>
          <p14:tracePt t="51905" x="7269163" y="3540125"/>
          <p14:tracePt t="51913" x="7275513" y="3540125"/>
          <p14:tracePt t="51929" x="7281863" y="3540125"/>
          <p14:tracePt t="51937" x="7296150" y="3546475"/>
          <p14:tracePt t="51945" x="7340600" y="3573463"/>
          <p14:tracePt t="51961" x="7413625" y="3617913"/>
          <p14:tracePt t="51977" x="7589838" y="3709988"/>
          <p14:tracePt t="51994" x="7694613" y="3781425"/>
          <p14:tracePt t="52011" x="7785100" y="3846513"/>
          <p14:tracePt t="52027" x="7837488" y="3898900"/>
          <p14:tracePt t="52044" x="7877175" y="3944938"/>
          <p14:tracePt t="52061" x="7908925" y="3970338"/>
          <p14:tracePt t="52077" x="7923213" y="3990975"/>
          <p14:tracePt t="52094" x="7935913" y="4016375"/>
          <p14:tracePt t="52110" x="7954963" y="4049713"/>
          <p14:tracePt t="52127" x="7975600" y="4081463"/>
          <p14:tracePt t="52144" x="7994650" y="4133850"/>
          <p14:tracePt t="52160" x="8026400" y="4192588"/>
          <p14:tracePt t="52177" x="8072438" y="4278313"/>
          <p14:tracePt t="52194" x="8099425" y="4318000"/>
          <p14:tracePt t="52210" x="8112125" y="4349750"/>
          <p14:tracePt t="52227" x="8131175" y="4368800"/>
          <p14:tracePt t="52244" x="8145463" y="4383088"/>
          <p14:tracePt t="52261" x="8145463" y="4389438"/>
          <p14:tracePt t="52305" x="8145463" y="4395788"/>
          <p14:tracePt t="52313" x="8145463" y="4402138"/>
          <p14:tracePt t="52329" x="8145463" y="4408488"/>
          <p14:tracePt t="52337" x="8145463" y="4414838"/>
          <p14:tracePt t="52345" x="8145463" y="4427538"/>
          <p14:tracePt t="52360" x="8145463" y="4435475"/>
          <p14:tracePt t="52377" x="8145463" y="4460875"/>
          <p14:tracePt t="52394" x="8137525" y="4479925"/>
          <p14:tracePt t="52410" x="8137525" y="4487863"/>
          <p14:tracePt t="55281" x="8131175" y="4487863"/>
          <p14:tracePt t="55289" x="8131175" y="4494213"/>
          <p14:tracePt t="55305" x="8124825" y="4494213"/>
          <p14:tracePt t="55324" x="8118475" y="4500563"/>
          <p14:tracePt t="55337" x="8105775" y="4506913"/>
          <p14:tracePt t="55345" x="8099425" y="4519613"/>
          <p14:tracePt t="55353" x="8093075" y="4532313"/>
          <p14:tracePt t="55359" x="8072438" y="4578350"/>
          <p14:tracePt t="55376" x="8047038" y="4624388"/>
          <p14:tracePt t="55393" x="7961313" y="4735513"/>
          <p14:tracePt t="55409" x="7908925" y="4800600"/>
          <p14:tracePt t="55426" x="7850188" y="4852988"/>
          <p14:tracePt t="55443" x="7759700" y="4899025"/>
          <p14:tracePt t="55459" x="7642225" y="4930775"/>
          <p14:tracePt t="55476" x="7466013" y="4951413"/>
          <p14:tracePt t="55493" x="7231063" y="4970463"/>
          <p14:tracePt t="55509" x="6832600" y="4989513"/>
          <p14:tracePt t="55526" x="6434138" y="5003800"/>
          <p14:tracePt t="55543" x="5989638" y="5003800"/>
          <p14:tracePt t="55560" x="5511800" y="5003800"/>
          <p14:tracePt t="55576" x="5016500" y="5003800"/>
          <p14:tracePt t="55576" x="4748213" y="5003800"/>
          <p14:tracePt t="55593" x="4186238" y="5003800"/>
          <p14:tracePt t="55609" x="3741738" y="5003800"/>
          <p14:tracePt t="55626" x="3351213" y="5003800"/>
          <p14:tracePt t="55643" x="3108325" y="4989513"/>
          <p14:tracePt t="55660" x="2919413" y="4983163"/>
          <p14:tracePt t="55676" x="2749550" y="4964113"/>
          <p14:tracePt t="55693" x="2573338" y="4937125"/>
          <p14:tracePt t="55709" x="2416175" y="4930775"/>
          <p14:tracePt t="55726" x="2266950" y="4918075"/>
          <p14:tracePt t="55742" x="2135188" y="4905375"/>
          <p14:tracePt t="55759" x="2011363" y="4899025"/>
          <p14:tracePt t="55776" x="1906588" y="4892675"/>
          <p14:tracePt t="55793" x="1809750" y="4872038"/>
          <p14:tracePt t="55809" x="1658938" y="4846638"/>
          <p14:tracePt t="55826" x="1593850" y="4840288"/>
          <p14:tracePt t="55842" x="1535113" y="4840288"/>
          <p14:tracePt t="55859" x="1489075" y="4833938"/>
          <p14:tracePt t="55876" x="1455738" y="4833938"/>
          <p14:tracePt t="55892" x="1449388" y="4833938"/>
          <p14:tracePt t="55977" x="1449388" y="4826000"/>
          <p14:tracePt t="55993" x="1455738" y="4826000"/>
          <p14:tracePt t="56001" x="1470025" y="4813300"/>
          <p14:tracePt t="56009" x="1489075" y="4800600"/>
          <p14:tracePt t="56016" x="1535113" y="4794250"/>
          <p14:tracePt t="56026" x="1625600" y="4775200"/>
          <p14:tracePt t="56042" x="1698625" y="4760913"/>
          <p14:tracePt t="56059" x="1816100" y="4760913"/>
          <p14:tracePt t="56076" x="1946275" y="4760913"/>
          <p14:tracePt t="56092" x="2063750" y="4760913"/>
          <p14:tracePt t="56109" x="2208213" y="4760913"/>
          <p14:tracePt t="56126" x="2325688" y="4760913"/>
          <p14:tracePt t="56142" x="2449513" y="4760913"/>
          <p14:tracePt t="56159" x="2554288" y="4760913"/>
          <p14:tracePt t="56176" x="2651125" y="4760913"/>
          <p14:tracePt t="56192" x="2730500" y="4760913"/>
          <p14:tracePt t="56209" x="2860675" y="4760913"/>
          <p14:tracePt t="56226" x="2959100" y="4760913"/>
          <p14:tracePt t="56242" x="3055938" y="4760913"/>
          <p14:tracePt t="56259" x="3160713" y="4760913"/>
          <p14:tracePt t="56275" x="3252788" y="4760913"/>
          <p14:tracePt t="56292" x="3357563" y="4760913"/>
          <p14:tracePt t="56309" x="3475038" y="4760913"/>
          <p14:tracePt t="56325" x="3586163" y="4760913"/>
          <p14:tracePt t="56342" x="3722688" y="4760913"/>
          <p14:tracePt t="56359" x="3867150" y="4760913"/>
          <p14:tracePt t="56375" x="3984625" y="4760913"/>
          <p14:tracePt t="56392" x="4102100" y="4760913"/>
          <p14:tracePt t="56410" x="4259263" y="4760913"/>
          <p14:tracePt t="56426" x="4356100" y="4760913"/>
          <p14:tracePt t="56443" x="4460875" y="4754563"/>
          <p14:tracePt t="56460" x="4565650" y="4754563"/>
          <p14:tracePt t="56476" x="4670425" y="4754563"/>
          <p14:tracePt t="56493" x="4800600" y="4754563"/>
          <p14:tracePt t="56510" x="4945063" y="4754563"/>
          <p14:tracePt t="56526" x="5100638" y="4754563"/>
          <p14:tracePt t="56543" x="5224463" y="4760913"/>
          <p14:tracePt t="56560" x="5329238" y="4760913"/>
          <p14:tracePt t="56576" x="5434013" y="4767263"/>
          <p14:tracePt t="56593" x="5511800" y="4767263"/>
          <p14:tracePt t="56610" x="5622925" y="4767263"/>
          <p14:tracePt t="56627" x="5668963" y="4767263"/>
          <p14:tracePt t="56643" x="5715000" y="4767263"/>
          <p14:tracePt t="56660" x="5761038" y="4775200"/>
          <p14:tracePt t="56677" x="5807075" y="4775200"/>
          <p14:tracePt t="56693" x="5838825" y="4775200"/>
          <p14:tracePt t="56710" x="5865813" y="4775200"/>
          <p14:tracePt t="56727" x="5872163" y="4775200"/>
          <p14:tracePt t="57818" x="5865813" y="4775200"/>
          <p14:tracePt t="57858" x="5859463" y="4775200"/>
          <p14:tracePt t="57866" x="5859463" y="4781550"/>
          <p14:tracePt t="58370" x="5851525" y="4781550"/>
          <p14:tracePt t="58378" x="5845175" y="4781550"/>
          <p14:tracePt t="58386" x="5826125" y="4781550"/>
          <p14:tracePt t="58395" x="5807075" y="4781550"/>
          <p14:tracePt t="58409" x="5727700" y="4781550"/>
          <p14:tracePt t="58426" x="5551488" y="4781550"/>
          <p14:tracePt t="58442" x="5421313" y="4781550"/>
          <p14:tracePt t="58459" x="5276850" y="4781550"/>
          <p14:tracePt t="58476" x="5094288" y="4781550"/>
          <p14:tracePt t="58492" x="4918075" y="4781550"/>
          <p14:tracePt t="58510" x="4741863" y="4781550"/>
          <p14:tracePt t="58526" x="4584700" y="4760913"/>
          <p14:tracePt t="58542" x="4408488" y="4760913"/>
          <p14:tracePt t="58559" x="4206875" y="4760913"/>
          <p14:tracePt t="58576" x="4030663" y="4754563"/>
          <p14:tracePt t="58593" x="3860800" y="4748213"/>
          <p14:tracePt t="58609" x="3690938" y="4748213"/>
          <p14:tracePt t="58626" x="3403600" y="4748213"/>
          <p14:tracePt t="58642" x="3219450" y="4741863"/>
          <p14:tracePt t="58659" x="3055938" y="4729163"/>
          <p14:tracePt t="58675" x="2894013" y="4722813"/>
          <p14:tracePt t="58692" x="2724150" y="4722813"/>
          <p14:tracePt t="58709" x="2606675" y="4716463"/>
          <p14:tracePt t="58726" x="2501900" y="4716463"/>
          <p14:tracePt t="58742" x="2397125" y="4716463"/>
          <p14:tracePt t="58759" x="2311400" y="4716463"/>
          <p14:tracePt t="58775" x="2227263" y="4716463"/>
          <p14:tracePt t="58793" x="2155825" y="4716463"/>
          <p14:tracePt t="58809" x="2076450" y="4716463"/>
          <p14:tracePt t="58826" x="1973263" y="4716463"/>
          <p14:tracePt t="58842" x="1912938" y="4716463"/>
          <p14:tracePt t="58859" x="1868488" y="4716463"/>
          <p14:tracePt t="58875" x="1841500" y="4716463"/>
          <p14:tracePt t="58892" x="1816100" y="4716463"/>
          <p14:tracePt t="58909" x="1789113" y="4716463"/>
          <p14:tracePt t="58925" x="1770063" y="4716463"/>
          <p14:tracePt t="58942" x="1763713" y="4716463"/>
          <p14:tracePt t="58959" x="1757363" y="4716463"/>
          <p14:tracePt t="59650" x="1763713" y="4716463"/>
          <p14:tracePt t="59663" x="1770063" y="4716463"/>
          <p14:tracePt t="59666" x="1809750" y="4716463"/>
          <p14:tracePt t="59680" x="1868488" y="4716463"/>
          <p14:tracePt t="59692" x="1965325" y="4716463"/>
          <p14:tracePt t="59709" x="2063750" y="4708525"/>
          <p14:tracePt t="59725" x="2135188" y="4708525"/>
          <p14:tracePt t="59742" x="2155825" y="4708525"/>
          <p14:tracePt t="59759" x="2162175" y="4708525"/>
          <p14:tracePt t="59906" x="2149475" y="4708525"/>
          <p14:tracePt t="59914" x="2122488" y="4708525"/>
          <p14:tracePt t="59914" x="2076450" y="4708525"/>
          <p14:tracePt t="59925" x="1939925" y="4708525"/>
          <p14:tracePt t="59942" x="1751013" y="4695825"/>
          <p14:tracePt t="59958" x="1554163" y="4695825"/>
          <p14:tracePt t="59975" x="1411288" y="4689475"/>
          <p14:tracePt t="59992" x="1319213" y="4689475"/>
          <p14:tracePt t="60130" x="1325563" y="4689475"/>
          <p14:tracePt t="60138" x="1377950" y="4689475"/>
          <p14:tracePt t="60147" x="1411288" y="4689475"/>
          <p14:tracePt t="60158" x="1482725" y="4689475"/>
          <p14:tracePt t="60175" x="1581150" y="4689475"/>
          <p14:tracePt t="60192" x="1704975" y="4695825"/>
          <p14:tracePt t="60209" x="1887538" y="4683125"/>
          <p14:tracePt t="60225" x="2168525" y="4683125"/>
          <p14:tracePt t="60243" x="2351088" y="4683125"/>
          <p14:tracePt t="60259" x="2481263" y="4689475"/>
          <p14:tracePt t="60276" x="2560638" y="4689475"/>
          <p14:tracePt t="60292" x="2606675" y="4689475"/>
          <p14:tracePt t="61738" x="2606675" y="4683125"/>
          <p14:tracePt t="61746" x="2598738" y="4676775"/>
          <p14:tracePt t="61754" x="2586038" y="4656138"/>
          <p14:tracePt t="61759" x="2560638" y="4584700"/>
          <p14:tracePt t="61775" x="2501900" y="4479925"/>
          <p14:tracePt t="61791" x="2430463" y="4343400"/>
          <p14:tracePt t="61808" x="2338388" y="4198938"/>
          <p14:tracePt t="61824" x="2233613" y="4056063"/>
          <p14:tracePt t="61841" x="2122488" y="3905250"/>
          <p14:tracePt t="61858" x="1958975" y="3697288"/>
          <p14:tracePt t="61875" x="1862138" y="3579813"/>
          <p14:tracePt t="61891" x="1770063" y="3494088"/>
          <p14:tracePt t="61908" x="1677988" y="3403600"/>
          <p14:tracePt t="61924" x="1612900" y="3324225"/>
          <p14:tracePt t="61941" x="1528763" y="3252788"/>
          <p14:tracePt t="61958" x="1463675" y="3187700"/>
          <p14:tracePt t="61974" x="1397000" y="3128963"/>
          <p14:tracePt t="61991" x="1325563" y="3070225"/>
          <p14:tracePt t="62008" x="1260475" y="3011488"/>
          <p14:tracePt t="62024" x="1189038" y="2946400"/>
          <p14:tracePt t="62041" x="1096963" y="2867025"/>
          <p14:tracePt t="62058" x="992188" y="2755900"/>
          <p14:tracePt t="62074" x="933450" y="2690813"/>
          <p14:tracePt t="62091" x="895350" y="2651125"/>
          <p14:tracePt t="62107" x="855663" y="2598738"/>
          <p14:tracePt t="62124" x="822325" y="2566988"/>
          <p14:tracePt t="62141" x="777875" y="2540000"/>
          <p14:tracePt t="62158" x="738188" y="2501900"/>
          <p14:tracePt t="62174" x="711200" y="2474913"/>
          <p14:tracePt t="62191" x="698500" y="2455863"/>
          <p14:tracePt t="62207" x="679450" y="2436813"/>
          <p14:tracePt t="62224" x="673100" y="2436813"/>
          <p14:tracePt t="63434" x="673100" y="2443163"/>
          <p14:tracePt t="63442" x="673100" y="2449513"/>
          <p14:tracePt t="63466" x="679450" y="2455863"/>
          <p14:tracePt t="63474" x="679450" y="2462213"/>
          <p14:tracePt t="63475" x="679450" y="2468563"/>
          <p14:tracePt t="63490" x="685800" y="2474913"/>
          <p14:tracePt t="63507" x="685800" y="2481263"/>
          <p14:tracePt t="63546" x="692150" y="2489200"/>
          <p14:tracePt t="63562" x="692150" y="2495550"/>
          <p14:tracePt t="63570" x="698500" y="2495550"/>
          <p14:tracePt t="63574" x="704850" y="2508250"/>
          <p14:tracePt t="63590" x="725488" y="2527300"/>
          <p14:tracePt t="63607" x="757238" y="2554288"/>
          <p14:tracePt t="63624" x="796925" y="2586038"/>
          <p14:tracePt t="63640" x="849313" y="2638425"/>
          <p14:tracePt t="63657" x="927100" y="2703513"/>
          <p14:tracePt t="63657" x="979488" y="2755900"/>
          <p14:tracePt t="63674" x="1109663" y="2867025"/>
          <p14:tracePt t="63690" x="1266825" y="2984500"/>
          <p14:tracePt t="63707" x="1436688" y="3128963"/>
          <p14:tracePt t="63723" x="1646238" y="3298825"/>
          <p14:tracePt t="63740" x="1847850" y="3448050"/>
          <p14:tracePt t="63757" x="2103438" y="3644900"/>
          <p14:tracePt t="63774" x="2363788" y="3919538"/>
          <p14:tracePt t="63790" x="2659063" y="4206875"/>
          <p14:tracePt t="63807" x="2906713" y="4473575"/>
          <p14:tracePt t="63823" x="3036888" y="4630738"/>
          <p14:tracePt t="63840" x="3141663" y="4754563"/>
          <p14:tracePt t="63857" x="3265488" y="4892675"/>
          <p14:tracePt t="63873" x="3416300" y="5068888"/>
          <p14:tracePt t="63890" x="3500438" y="5180013"/>
          <p14:tracePt t="63907" x="3598863" y="5297488"/>
          <p14:tracePt t="63923" x="3690938" y="5402263"/>
          <p14:tracePt t="63940" x="3808413" y="5499100"/>
          <p14:tracePt t="63957" x="3963988" y="5637213"/>
          <p14:tracePt t="63973" x="4140200" y="5748338"/>
          <p14:tracePt t="63990" x="4310063" y="5851525"/>
          <p14:tracePt t="64007" x="4473575" y="5943600"/>
          <p14:tracePt t="64023" x="4649788" y="6021388"/>
          <p14:tracePt t="64040" x="4781550" y="6054725"/>
          <p14:tracePt t="64057" x="4930775" y="6061075"/>
          <p14:tracePt t="64073" x="5094288" y="6061075"/>
          <p14:tracePt t="64090" x="5218113" y="6042025"/>
          <p14:tracePt t="64107" x="5310188" y="6027738"/>
          <p14:tracePt t="64123" x="5402263" y="6008688"/>
          <p14:tracePt t="64140" x="5473700" y="5995988"/>
          <p14:tracePt t="64157" x="5526088" y="5962650"/>
          <p14:tracePt t="64174" x="5570538" y="5924550"/>
          <p14:tracePt t="64190" x="5591175" y="5884863"/>
          <p14:tracePt t="64207" x="5597525" y="5838825"/>
          <p14:tracePt t="64223" x="5603875" y="5786438"/>
          <p14:tracePt t="64240" x="5603875" y="5727700"/>
          <p14:tracePt t="64257" x="5603875" y="5662613"/>
          <p14:tracePt t="64273" x="5603875" y="5591175"/>
          <p14:tracePt t="64290" x="5610225" y="5557838"/>
          <p14:tracePt t="64307" x="5610225" y="5511800"/>
          <p14:tracePt t="64323" x="5610225" y="5467350"/>
          <p14:tracePt t="64340" x="5610225" y="5427663"/>
          <p14:tracePt t="64357" x="5610225" y="5375275"/>
          <p14:tracePt t="64373" x="5616575" y="5341938"/>
          <p14:tracePt t="64390" x="5616575" y="5329238"/>
          <p14:tracePt t="64407" x="5610225" y="5316538"/>
          <p14:tracePt t="64423" x="5603875" y="5297488"/>
          <p14:tracePt t="64440" x="5597525" y="5291138"/>
          <p14:tracePt t="64457" x="5597525" y="5283200"/>
          <p14:tracePt t="64473" x="5591175" y="5283200"/>
          <p14:tracePt t="64490" x="5584825" y="5283200"/>
          <p14:tracePt t="64530" x="5584825" y="5276850"/>
          <p14:tracePt t="64554" x="5578475" y="5276850"/>
          <p14:tracePt t="64568" x="5578475" y="5270500"/>
          <p14:tracePt t="64578" x="5578475" y="5264150"/>
          <p14:tracePt t="74411" x="5570538" y="5264150"/>
          <p14:tracePt t="74419" x="5564188" y="5270500"/>
          <p14:tracePt t="74427" x="5551488" y="5276850"/>
          <p14:tracePt t="74438" x="5532438" y="5283200"/>
          <p14:tracePt t="74438" x="5486400" y="5297488"/>
          <p14:tracePt t="74455" x="5440363" y="5322888"/>
          <p14:tracePt t="74471" x="5408613" y="5341938"/>
          <p14:tracePt t="74488" x="5381625" y="5356225"/>
          <p14:tracePt t="74505" x="5375275" y="5356225"/>
          <p14:tracePt t="74619" x="5381625" y="5356225"/>
          <p14:tracePt t="74627" x="5394325" y="5349875"/>
          <p14:tracePt t="74632" x="5421313" y="5341938"/>
          <p14:tracePt t="74638" x="5511800" y="5341938"/>
          <p14:tracePt t="74655" x="5643563" y="5341938"/>
          <p14:tracePt t="74671" x="5748338" y="5341938"/>
          <p14:tracePt t="74688" x="5813425" y="5341938"/>
          <p14:tracePt t="74705" x="5819775" y="5341938"/>
          <p14:tracePt t="74771" x="5799138" y="5341938"/>
          <p14:tracePt t="74782" x="5786438" y="5356225"/>
          <p14:tracePt t="74788" x="5767388" y="5356225"/>
          <p14:tracePt t="74790" x="5727700" y="5387975"/>
          <p14:tracePt t="74805" x="5681663" y="5402263"/>
          <p14:tracePt t="74821" x="5643563" y="5408613"/>
          <p14:tracePt t="74838" x="5603875" y="5414963"/>
          <p14:tracePt t="74854" x="5597525" y="5421313"/>
          <p14:tracePt t="74923" x="5603875" y="5421313"/>
          <p14:tracePt t="74928" x="5616575" y="5414963"/>
          <p14:tracePt t="74939" x="5643563" y="5408613"/>
          <p14:tracePt t="74939" x="5668963" y="5402263"/>
          <p14:tracePt t="74955" x="5734050" y="5394325"/>
          <p14:tracePt t="74955" x="5767388" y="5394325"/>
          <p14:tracePt t="74971" x="5807075" y="5394325"/>
          <p14:tracePt t="74988" x="5819775" y="5394325"/>
          <p14:tracePt t="75091" x="5813425" y="5394325"/>
          <p14:tracePt t="75099" x="5807075" y="5394325"/>
          <p14:tracePt t="75107" x="5799138" y="5394325"/>
          <p14:tracePt t="75131" x="5792788" y="5394325"/>
          <p14:tracePt t="77816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3.8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1602510"/>
          </a:xfrm>
        </p:spPr>
        <p:txBody>
          <a:bodyPr/>
          <a:lstStyle/>
          <a:p>
            <a:r>
              <a:rPr lang="en-US" dirty="0" smtClean="0"/>
              <a:t>	Suppose you want a more powerful bank account abstraction that keeps track of an </a:t>
            </a:r>
            <a:r>
              <a:rPr lang="en-US" i="1" dirty="0" smtClean="0"/>
              <a:t>account number</a:t>
            </a:r>
            <a:r>
              <a:rPr lang="en-US" dirty="0" smtClean="0"/>
              <a:t> in addition to the balance. How would you change </a:t>
            </a:r>
            <a:r>
              <a:rPr lang="en-US" dirty="0" smtClean="0"/>
              <a:t>your code?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919778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Add an instance variable </a:t>
            </a:r>
            <a:r>
              <a:rPr lang="en-US" dirty="0" err="1" smtClean="0"/>
              <a:t>accountNumber</a:t>
            </a:r>
            <a:endParaRPr lang="en-US" dirty="0"/>
          </a:p>
          <a:p>
            <a:r>
              <a:rPr lang="en-US" dirty="0" smtClean="0"/>
              <a:t>Set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accountNumber</a:t>
            </a:r>
            <a:r>
              <a:rPr lang="en-US" dirty="0" smtClean="0"/>
              <a:t> in the constructor, </a:t>
            </a:r>
            <a:r>
              <a:rPr lang="en-US" dirty="0" smtClean="0"/>
              <a:t>and add a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getAccountNumber</a:t>
            </a:r>
            <a:r>
              <a:rPr lang="en-US" dirty="0" smtClean="0"/>
              <a:t> method and a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setAccountNumber</a:t>
            </a:r>
            <a:r>
              <a:rPr lang="en-US" dirty="0" smtClean="0"/>
              <a:t> method.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9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Specifying Constructors: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299286"/>
          </a:xfrm>
        </p:spPr>
        <p:txBody>
          <a:bodyPr>
            <a:normAutofit/>
          </a:bodyPr>
          <a:lstStyle/>
          <a:p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//ASSUMES INSTANCE VARIABLES: year, color and model</a:t>
            </a:r>
            <a:b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Car (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inputYear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, String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inputColor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, String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inputModel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){</a:t>
            </a:r>
          </a:p>
          <a:p>
            <a:pPr>
              <a:buNone/>
            </a:pP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year =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inputYear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color =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inputColor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model =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inputModel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>
              <a:buNone/>
            </a:pP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>
              <a:buNone/>
            </a:pP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Now constructor call from previous slide makes nice sense:</a:t>
            </a:r>
          </a:p>
          <a:p>
            <a:pPr marL="342900" lvl="1" indent="-342900">
              <a:buNone/>
            </a:pPr>
            <a:r>
              <a:rPr lang="en-US" dirty="0" smtClean="0"/>
              <a:t>Car car1 = new Car(1967, “blue”, “</a:t>
            </a:r>
            <a:r>
              <a:rPr lang="en-US" dirty="0" err="1" smtClean="0"/>
              <a:t>Camaro</a:t>
            </a:r>
            <a:r>
              <a:rPr lang="en-US" dirty="0" smtClean="0"/>
              <a:t>”);</a:t>
            </a:r>
          </a:p>
          <a:p>
            <a:pPr>
              <a:buNone/>
            </a:pP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46"/>
    </mc:Choice>
    <mc:Fallback xmlns="">
      <p:transition spd="slow" advTm="45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533" x="3305175" y="2860675"/>
          <p14:tracePt t="5677" x="3311525" y="2854325"/>
          <p14:tracePt t="5686" x="3311525" y="2847975"/>
          <p14:tracePt t="5693" x="3324225" y="2814638"/>
          <p14:tracePt t="5709" x="3330575" y="2776538"/>
          <p14:tracePt t="5725" x="3330575" y="2730500"/>
          <p14:tracePt t="5741" x="3330575" y="2684463"/>
          <p14:tracePt t="5753" x="3317875" y="2651125"/>
          <p14:tracePt t="5773" x="3305175" y="2613025"/>
          <p14:tracePt t="5789" x="3278188" y="2586038"/>
          <p14:tracePt t="5805" x="3246438" y="2560638"/>
          <p14:tracePt t="5821" x="3206750" y="2527300"/>
          <p14:tracePt t="5837" x="3167063" y="2495550"/>
          <p14:tracePt t="5853" x="3108325" y="2436813"/>
          <p14:tracePt t="5886" x="3055938" y="2409825"/>
          <p14:tracePt t="5886" x="3017838" y="2390775"/>
          <p14:tracePt t="5909" x="2997200" y="2370138"/>
          <p14:tracePt t="5925" x="2978150" y="2338388"/>
          <p14:tracePt t="5941" x="2952750" y="2305050"/>
          <p14:tracePt t="5957" x="2932113" y="2260600"/>
          <p14:tracePt t="5973" x="2906713" y="2227263"/>
          <p14:tracePt t="5986" x="2887663" y="2193925"/>
          <p14:tracePt t="6002" x="2879725" y="2174875"/>
          <p14:tracePt t="6019" x="2873375" y="2168525"/>
          <p14:tracePt t="6036" x="2867025" y="2168525"/>
          <p14:tracePt t="6573" x="2860675" y="2174875"/>
          <p14:tracePt t="6581" x="2854325" y="2181225"/>
          <p14:tracePt t="6589" x="2854325" y="2187575"/>
          <p14:tracePt t="6597" x="2847975" y="2193925"/>
          <p14:tracePt t="6619" x="2841625" y="2208213"/>
          <p14:tracePt t="6645" x="2841625" y="2214563"/>
          <p14:tracePt t="7029" x="2847975" y="2208213"/>
          <p14:tracePt t="7037" x="2854325" y="2193925"/>
          <p14:tracePt t="7037" x="2887663" y="2181225"/>
          <p14:tracePt t="7053" x="2919413" y="2149475"/>
          <p14:tracePt t="7069" x="2959100" y="2128838"/>
          <p14:tracePt t="7085" x="2990850" y="2097088"/>
          <p14:tracePt t="7102" x="3030538" y="2063750"/>
          <p14:tracePt t="7119" x="3070225" y="2032000"/>
          <p14:tracePt t="7135" x="3122613" y="1965325"/>
          <p14:tracePt t="7152" x="3167063" y="1900238"/>
          <p14:tracePt t="7169" x="3225800" y="1841500"/>
          <p14:tracePt t="7185" x="3278188" y="1789113"/>
          <p14:tracePt t="7202" x="3330575" y="1736725"/>
          <p14:tracePt t="7219" x="3395663" y="1692275"/>
          <p14:tracePt t="7235" x="3448050" y="1658938"/>
          <p14:tracePt t="7252" x="3521075" y="1625600"/>
          <p14:tracePt t="7269" x="3573463" y="1606550"/>
          <p14:tracePt t="7285" x="3644900" y="1587500"/>
          <p14:tracePt t="7302" x="3741738" y="1574800"/>
          <p14:tracePt t="7318" x="3860800" y="1554163"/>
          <p14:tracePt t="7335" x="3970338" y="1541463"/>
          <p14:tracePt t="7352" x="4081463" y="1528763"/>
          <p14:tracePt t="7369" x="4148138" y="1528763"/>
          <p14:tracePt t="7385" x="4186238" y="1522413"/>
          <p14:tracePt t="7402" x="4206875" y="1516063"/>
          <p14:tracePt t="7418" x="4213225" y="1516063"/>
          <p14:tracePt t="7435" x="4219575" y="1516063"/>
          <p14:tracePt t="7645" x="4225925" y="1516063"/>
          <p14:tracePt t="7654" x="4232275" y="1522413"/>
          <p14:tracePt t="7661" x="4259263" y="1541463"/>
          <p14:tracePt t="7670" x="4310063" y="1566863"/>
          <p14:tracePt t="7686" x="4402138" y="1606550"/>
          <p14:tracePt t="7703" x="4519613" y="1646238"/>
          <p14:tracePt t="7719" x="4656138" y="1677988"/>
          <p14:tracePt t="7736" x="4787900" y="1698625"/>
          <p14:tracePt t="7753" x="4918075" y="1704975"/>
          <p14:tracePt t="7769" x="5016500" y="1704975"/>
          <p14:tracePt t="7786" x="5094288" y="1704975"/>
          <p14:tracePt t="7803" x="5153025" y="1704975"/>
          <p14:tracePt t="7819" x="5205413" y="1704975"/>
          <p14:tracePt t="7836" x="5232400" y="1698625"/>
          <p14:tracePt t="7853" x="5251450" y="1692275"/>
          <p14:tracePt t="7853" x="5264150" y="1684338"/>
          <p14:tracePt t="7870" x="5270500" y="1684338"/>
          <p14:tracePt t="7909" x="5276850" y="1684338"/>
          <p14:tracePt t="8013" x="5283200" y="1684338"/>
          <p14:tracePt t="8021" x="5297488" y="1684338"/>
          <p14:tracePt t="8036" x="5316538" y="1698625"/>
          <p14:tracePt t="8036" x="5394325" y="1711325"/>
          <p14:tracePt t="8053" x="5511800" y="1736725"/>
          <p14:tracePt t="8069" x="5689600" y="1751013"/>
          <p14:tracePt t="8086" x="5792788" y="1757363"/>
          <p14:tracePt t="8103" x="5910263" y="1757363"/>
          <p14:tracePt t="8119" x="6015038" y="1757363"/>
          <p14:tracePt t="8136" x="6119813" y="1757363"/>
          <p14:tracePt t="8153" x="6243638" y="1736725"/>
          <p14:tracePt t="8169" x="6361113" y="1730375"/>
          <p14:tracePt t="8186" x="6484938" y="1724025"/>
          <p14:tracePt t="8203" x="6610350" y="1724025"/>
          <p14:tracePt t="8219" x="6688138" y="1717675"/>
          <p14:tracePt t="8236" x="6734175" y="1717675"/>
          <p14:tracePt t="8252" x="6740525" y="1717675"/>
          <p14:tracePt t="8612" x="6734175" y="1717675"/>
          <p14:tracePt t="8620" x="6727825" y="1717675"/>
          <p14:tracePt t="8636" x="6721475" y="1717675"/>
          <p14:tracePt t="8653" x="6707188" y="1724025"/>
          <p14:tracePt t="8653" x="6700838" y="1724025"/>
          <p14:tracePt t="8668" x="6669088" y="1736725"/>
          <p14:tracePt t="8685" x="6648450" y="1751013"/>
          <p14:tracePt t="8701" x="6616700" y="1757363"/>
          <p14:tracePt t="8718" x="6577013" y="1763713"/>
          <p14:tracePt t="8735" x="6518275" y="1782763"/>
          <p14:tracePt t="8751" x="6459538" y="1803400"/>
          <p14:tracePt t="8768" x="6367463" y="1835150"/>
          <p14:tracePt t="8785" x="6264275" y="1862138"/>
          <p14:tracePt t="8802" x="6146800" y="1900238"/>
          <p14:tracePt t="8818" x="6008688" y="1958975"/>
          <p14:tracePt t="8835" x="5884863" y="1998663"/>
          <p14:tracePt t="8851" x="5740400" y="2044700"/>
          <p14:tracePt t="8868" x="5505450" y="2097088"/>
          <p14:tracePt t="8885" x="5368925" y="2128838"/>
          <p14:tracePt t="8901" x="5245100" y="2141538"/>
          <p14:tracePt t="8918" x="5113338" y="2162175"/>
          <p14:tracePt t="8935" x="4976813" y="2168525"/>
          <p14:tracePt t="8951" x="4840288" y="2181225"/>
          <p14:tracePt t="8968" x="4670425" y="2181225"/>
          <p14:tracePt t="8985" x="4460875" y="2193925"/>
          <p14:tracePt t="9001" x="4192588" y="2201863"/>
          <p14:tracePt t="9018" x="3886200" y="2214563"/>
          <p14:tracePt t="9034" x="3632200" y="2220913"/>
          <p14:tracePt t="9052" x="3462338" y="2227263"/>
          <p14:tracePt t="9068" x="3278188" y="2239963"/>
          <p14:tracePt t="9085" x="3194050" y="2239963"/>
          <p14:tracePt t="9101" x="3122613" y="2239963"/>
          <p14:tracePt t="9118" x="3030538" y="2239963"/>
          <p14:tracePt t="9135" x="2938463" y="2239963"/>
          <p14:tracePt t="9151" x="2820988" y="2239963"/>
          <p14:tracePt t="9168" x="2690813" y="2239963"/>
          <p14:tracePt t="9185" x="2579688" y="2239963"/>
          <p14:tracePt t="9201" x="2495550" y="2239963"/>
          <p14:tracePt t="9218" x="2436813" y="2246313"/>
          <p14:tracePt t="9234" x="2397125" y="2246313"/>
          <p14:tracePt t="9251" x="2378075" y="2246313"/>
          <p14:tracePt t="9500" x="2384425" y="2246313"/>
          <p14:tracePt t="9516" x="2390775" y="2246313"/>
          <p14:tracePt t="9524" x="2403475" y="2246313"/>
          <p14:tracePt t="9532" x="2416175" y="2246313"/>
          <p14:tracePt t="9551" x="2462213" y="2239963"/>
          <p14:tracePt t="9551" x="2501900" y="2239963"/>
          <p14:tracePt t="9568" x="2554288" y="2239963"/>
          <p14:tracePt t="9584" x="2619375" y="2239963"/>
          <p14:tracePt t="9601" x="2697163" y="2239963"/>
          <p14:tracePt t="9618" x="2768600" y="2239963"/>
          <p14:tracePt t="9634" x="2847975" y="2239963"/>
          <p14:tracePt t="9651" x="2919413" y="2239963"/>
          <p14:tracePt t="9668" x="2978150" y="2239963"/>
          <p14:tracePt t="9668" x="3005138" y="2239963"/>
          <p14:tracePt t="9684" x="3076575" y="2239963"/>
          <p14:tracePt t="9701" x="3148013" y="2239963"/>
          <p14:tracePt t="9718" x="3225800" y="2239963"/>
          <p14:tracePt t="9734" x="3324225" y="2239963"/>
          <p14:tracePt t="9751" x="3422650" y="2239963"/>
          <p14:tracePt t="9768" x="3559175" y="2239963"/>
          <p14:tracePt t="9784" x="3683000" y="2239963"/>
          <p14:tracePt t="9801" x="3794125" y="2239963"/>
          <p14:tracePt t="9818" x="3919538" y="2239963"/>
          <p14:tracePt t="9835" x="4010025" y="2239963"/>
          <p14:tracePt t="9851" x="4108450" y="2239963"/>
          <p14:tracePt t="9868" x="4213225" y="2239963"/>
          <p14:tracePt t="9868" x="4265613" y="2239963"/>
          <p14:tracePt t="9884" x="4368800" y="2239963"/>
          <p14:tracePt t="9901" x="4460875" y="2239963"/>
          <p14:tracePt t="9918" x="4538663" y="2239963"/>
          <p14:tracePt t="9934" x="4618038" y="2239963"/>
          <p14:tracePt t="9951" x="4695825" y="2239963"/>
          <p14:tracePt t="9967" x="4787900" y="2239963"/>
          <p14:tracePt t="9984" x="4865688" y="2239963"/>
          <p14:tracePt t="10001" x="4945063" y="2239963"/>
          <p14:tracePt t="10018" x="5029200" y="2239963"/>
          <p14:tracePt t="10034" x="5133975" y="2246313"/>
          <p14:tracePt t="10051" x="5232400" y="2246313"/>
          <p14:tracePt t="10067" x="5335588" y="2252663"/>
          <p14:tracePt t="10084" x="5486400" y="2260600"/>
          <p14:tracePt t="10101" x="5597525" y="2266950"/>
          <p14:tracePt t="10117" x="5689600" y="2273300"/>
          <p14:tracePt t="10135" x="5807075" y="2279650"/>
          <p14:tracePt t="10151" x="5903913" y="2279650"/>
          <p14:tracePt t="10167" x="6002338" y="2286000"/>
          <p14:tracePt t="10184" x="6100763" y="2298700"/>
          <p14:tracePt t="10201" x="6172200" y="2305050"/>
          <p14:tracePt t="10217" x="6218238" y="2305050"/>
          <p14:tracePt t="10234" x="6230938" y="2305050"/>
          <p14:tracePt t="10284" x="6224588" y="2305050"/>
          <p14:tracePt t="10308" x="6218238" y="2311400"/>
          <p14:tracePt t="10316" x="6205538" y="2311400"/>
          <p14:tracePt t="10317" x="6172200" y="2325688"/>
          <p14:tracePt t="10335" x="6088063" y="2344738"/>
          <p14:tracePt t="10351" x="5962650" y="2363788"/>
          <p14:tracePt t="10367" x="5708650" y="2378075"/>
          <p14:tracePt t="10384" x="5349875" y="2378075"/>
          <p14:tracePt t="10401" x="4924425" y="2378075"/>
          <p14:tracePt t="10417" x="4532313" y="2378075"/>
          <p14:tracePt t="10434" x="4133850" y="2397125"/>
          <p14:tracePt t="10451" x="3781425" y="2397125"/>
          <p14:tracePt t="10467" x="3403600" y="2409825"/>
          <p14:tracePt t="10484" x="2959100" y="2443163"/>
          <p14:tracePt t="10501" x="2776538" y="2449513"/>
          <p14:tracePt t="10517" x="2586038" y="2462213"/>
          <p14:tracePt t="10534" x="2430463" y="2462213"/>
          <p14:tracePt t="10551" x="2305050" y="2468563"/>
          <p14:tracePt t="10567" x="2181225" y="2468563"/>
          <p14:tracePt t="10584" x="2051050" y="2468563"/>
          <p14:tracePt t="10601" x="1906588" y="2468563"/>
          <p14:tracePt t="10617" x="1795463" y="2474913"/>
          <p14:tracePt t="10634" x="1665288" y="2474913"/>
          <p14:tracePt t="10651" x="1535113" y="2474913"/>
          <p14:tracePt t="10667" x="1404938" y="2495550"/>
          <p14:tracePt t="10684" x="1273175" y="2533650"/>
          <p14:tracePt t="10701" x="1220788" y="2540000"/>
          <p14:tracePt t="10717" x="1208088" y="2547938"/>
          <p14:tracePt t="10734" x="1201738" y="2547938"/>
          <p14:tracePt t="12285" x="1201738" y="2554288"/>
          <p14:tracePt t="12304" x="1208088" y="2560638"/>
          <p14:tracePt t="12309" x="1266825" y="2606675"/>
          <p14:tracePt t="12318" x="1338263" y="2678113"/>
          <p14:tracePt t="12334" x="1411288" y="2749550"/>
          <p14:tracePt t="12351" x="1501775" y="2841625"/>
          <p14:tracePt t="12368" x="1593850" y="2946400"/>
          <p14:tracePt t="12384" x="1677988" y="3049588"/>
          <p14:tracePt t="12401" x="1751013" y="3160713"/>
          <p14:tracePt t="12418" x="1809750" y="3305175"/>
          <p14:tracePt t="12434" x="1874838" y="3441700"/>
          <p14:tracePt t="12451" x="1979613" y="3638550"/>
          <p14:tracePt t="12467" x="2090738" y="3846513"/>
          <p14:tracePt t="12484" x="2162175" y="4022725"/>
          <p14:tracePt t="12501" x="2252663" y="4213225"/>
          <p14:tracePt t="12518" x="2305050" y="4362450"/>
          <p14:tracePt t="12534" x="2332038" y="4500563"/>
          <p14:tracePt t="12551" x="2378075" y="4611688"/>
          <p14:tracePt t="12567" x="2403475" y="4735513"/>
          <p14:tracePt t="12584" x="2468563" y="4918075"/>
          <p14:tracePt t="12601" x="2554288" y="5087938"/>
          <p14:tracePt t="12618" x="2625725" y="5224463"/>
          <p14:tracePt t="12634" x="2690813" y="5329238"/>
          <p14:tracePt t="12651" x="2749550" y="5408613"/>
          <p14:tracePt t="12667" x="2768600" y="5440363"/>
          <p14:tracePt t="12684" x="2776538" y="5446713"/>
          <p14:tracePt t="12901" x="2782888" y="5446713"/>
          <p14:tracePt t="12909" x="2782888" y="5440363"/>
          <p14:tracePt t="12917" x="2789238" y="5434013"/>
          <p14:tracePt t="12918" x="2801938" y="5414963"/>
          <p14:tracePt t="12934" x="2841625" y="5375275"/>
          <p14:tracePt t="12951" x="2860675" y="5335588"/>
          <p14:tracePt t="12967" x="2860675" y="5316538"/>
          <p14:tracePt t="13221" x="2854325" y="5316538"/>
          <p14:tracePt t="13229" x="2808288" y="5303838"/>
          <p14:tracePt t="13240" x="2789238" y="5297488"/>
          <p14:tracePt t="13251" x="2776538" y="5291138"/>
          <p14:tracePt t="13268" x="2795588" y="5270500"/>
          <p14:tracePt t="13284" x="2801938" y="5270500"/>
          <p14:tracePt t="13301" x="2820988" y="5283200"/>
          <p14:tracePt t="13317" x="2854325" y="5316538"/>
          <p14:tracePt t="13334" x="2906713" y="5362575"/>
          <p14:tracePt t="13350" x="2978150" y="5427663"/>
          <p14:tracePt t="13367" x="3076575" y="5486400"/>
          <p14:tracePt t="13384" x="3200400" y="5526088"/>
          <p14:tracePt t="13400" x="3317875" y="5557838"/>
          <p14:tracePt t="13417" x="3389313" y="5578475"/>
          <p14:tracePt t="13434" x="3429000" y="5591175"/>
          <p14:tracePt t="13451" x="3435350" y="5591175"/>
          <p14:tracePt t="13501" x="3422650" y="5597525"/>
          <p14:tracePt t="13509" x="3395663" y="5597525"/>
          <p14:tracePt t="13522" x="3370263" y="5603875"/>
          <p14:tracePt t="13525" x="3324225" y="5616575"/>
          <p14:tracePt t="13537" x="3252788" y="5622925"/>
          <p14:tracePt t="13550" x="3200400" y="5630863"/>
          <p14:tracePt t="13567" x="3200400" y="5643563"/>
          <p14:tracePt t="13584" x="3194050" y="5643563"/>
          <p14:tracePt t="13600" x="3225800" y="5656263"/>
          <p14:tracePt t="13617" x="3336925" y="5662613"/>
          <p14:tracePt t="13634" x="3462338" y="5662613"/>
          <p14:tracePt t="13650" x="3611563" y="5662613"/>
          <p14:tracePt t="13667" x="3716338" y="5662613"/>
          <p14:tracePt t="13684" x="3808413" y="5643563"/>
          <p14:tracePt t="13700" x="3840163" y="5630863"/>
          <p14:tracePt t="13700" x="3846513" y="5622925"/>
          <p14:tracePt t="13717" x="3860800" y="5616575"/>
          <p14:tracePt t="13734" x="3867150" y="5610225"/>
          <p14:tracePt t="13750" x="3867150" y="5603875"/>
          <p14:tracePt t="13767" x="3867150" y="5597525"/>
          <p14:tracePt t="13869" x="3879850" y="5591175"/>
          <p14:tracePt t="13877" x="3898900" y="5591175"/>
          <p14:tracePt t="13885" x="3925888" y="5591175"/>
          <p14:tracePt t="13900" x="3951288" y="5591175"/>
          <p14:tracePt t="13901" x="4037013" y="5591175"/>
          <p14:tracePt t="13917" x="4160838" y="5584825"/>
          <p14:tracePt t="13934" x="4238625" y="5584825"/>
          <p14:tracePt t="13950" x="4310063" y="5578475"/>
          <p14:tracePt t="13967" x="4389438" y="5578475"/>
          <p14:tracePt t="13984" x="4467225" y="5578475"/>
          <p14:tracePt t="14000" x="4525963" y="5570538"/>
          <p14:tracePt t="14017" x="4546600" y="5570538"/>
          <p14:tracePt t="14035" x="4565650" y="5570538"/>
          <p14:tracePt t="14051" x="4572000" y="5570538"/>
          <p14:tracePt t="14253" x="4552950" y="5564188"/>
          <p14:tracePt t="14261" x="4513263" y="5564188"/>
          <p14:tracePt t="14269" x="4473575" y="5564188"/>
          <p14:tracePt t="14277" x="4408488" y="5557838"/>
          <p14:tracePt t="14285" x="4265613" y="5557838"/>
          <p14:tracePt t="14300" x="4089400" y="5557838"/>
          <p14:tracePt t="14317" x="3787775" y="5557838"/>
          <p14:tracePt t="14334" x="3617913" y="5557838"/>
          <p14:tracePt t="14350" x="3468688" y="5557838"/>
          <p14:tracePt t="14367" x="3336925" y="5557838"/>
          <p14:tracePt t="14384" x="3252788" y="5557838"/>
          <p14:tracePt t="14400" x="3175000" y="5557838"/>
          <p14:tracePt t="14417" x="3116263" y="5557838"/>
          <p14:tracePt t="14433" x="3076575" y="5557838"/>
          <p14:tracePt t="14450" x="3070225" y="5557838"/>
          <p14:tracePt t="14467" x="3055938" y="5557838"/>
          <p14:tracePt t="14653" x="3063875" y="5557838"/>
          <p14:tracePt t="14661" x="3076575" y="5557838"/>
          <p14:tracePt t="14669" x="3101975" y="5557838"/>
          <p14:tracePt t="14677" x="3135313" y="5557838"/>
          <p14:tracePt t="14685" x="3233738" y="5557838"/>
          <p14:tracePt t="14700" x="3370263" y="5557838"/>
          <p14:tracePt t="14717" x="3651250" y="5557838"/>
          <p14:tracePt t="14733" x="3840163" y="5557838"/>
          <p14:tracePt t="14750" x="3997325" y="5557838"/>
          <p14:tracePt t="14767" x="4160838" y="5557838"/>
          <p14:tracePt t="14783" x="4343400" y="5570538"/>
          <p14:tracePt t="14800" x="4525963" y="5570538"/>
          <p14:tracePt t="14817" x="4702175" y="5570538"/>
          <p14:tracePt t="14833" x="4826000" y="5570538"/>
          <p14:tracePt t="14850" x="4924425" y="5570538"/>
          <p14:tracePt t="14867" x="4964113" y="5570538"/>
          <p14:tracePt t="15557" x="4957763" y="5570538"/>
          <p14:tracePt t="15965" x="4951413" y="5570538"/>
          <p14:tracePt t="15973" x="4937125" y="5570538"/>
          <p14:tracePt t="15979" x="4918075" y="5570538"/>
          <p14:tracePt t="15983" x="4833938" y="5570538"/>
          <p14:tracePt t="16000" x="4722813" y="5570538"/>
          <p14:tracePt t="16016" x="4538663" y="5570538"/>
          <p14:tracePt t="16033" x="4324350" y="5578475"/>
          <p14:tracePt t="16050" x="4148138" y="5584825"/>
          <p14:tracePt t="16066" x="3990975" y="5584825"/>
          <p14:tracePt t="16083" x="3879850" y="5584825"/>
          <p14:tracePt t="16099" x="3781425" y="5584825"/>
          <p14:tracePt t="16116" x="3716338" y="5584825"/>
          <p14:tracePt t="16133" x="3611563" y="5570538"/>
          <p14:tracePt t="16150" x="3527425" y="5532438"/>
          <p14:tracePt t="16166" x="3435350" y="5467350"/>
          <p14:tracePt t="16183" x="3336925" y="5394325"/>
          <p14:tracePt t="16199" x="3233738" y="5303838"/>
          <p14:tracePt t="16216" x="3160713" y="5251450"/>
          <p14:tracePt t="16233" x="3095625" y="5192713"/>
          <p14:tracePt t="16249" x="3024188" y="5153025"/>
          <p14:tracePt t="16266" x="2997200" y="5133975"/>
          <p14:tracePt t="16283" x="2984500" y="5127625"/>
          <p14:tracePt t="16445" x="2990850" y="5121275"/>
          <p14:tracePt t="16453" x="2997200" y="5121275"/>
          <p14:tracePt t="16461" x="3005138" y="5106988"/>
          <p14:tracePt t="16469" x="3017838" y="5081588"/>
          <p14:tracePt t="16483" x="3036888" y="5054600"/>
          <p14:tracePt t="16499" x="3049588" y="5029200"/>
          <p14:tracePt t="16517" x="3063875" y="4989513"/>
          <p14:tracePt t="16533" x="3095625" y="4924425"/>
          <p14:tracePt t="16549" x="3116263" y="4865688"/>
          <p14:tracePt t="16566" x="3135313" y="4813300"/>
          <p14:tracePt t="16583" x="3181350" y="4735513"/>
          <p14:tracePt t="16600" x="3246438" y="4584700"/>
          <p14:tracePt t="16633" x="3271838" y="4506913"/>
          <p14:tracePt t="16649" x="3292475" y="4414838"/>
          <p14:tracePt t="16666" x="3311525" y="4343400"/>
          <p14:tracePt t="16683" x="3317875" y="4244975"/>
          <p14:tracePt t="16699" x="3324225" y="4154488"/>
          <p14:tracePt t="16716" x="3324225" y="4049713"/>
          <p14:tracePt t="16732" x="3330575" y="3886200"/>
          <p14:tracePt t="16749" x="3330575" y="3781425"/>
          <p14:tracePt t="16766" x="3317875" y="3663950"/>
          <p14:tracePt t="16783" x="3317875" y="3573463"/>
          <p14:tracePt t="16799" x="3317875" y="3481388"/>
          <p14:tracePt t="16816" x="3317875" y="3382963"/>
          <p14:tracePt t="16832" x="3317875" y="3298825"/>
          <p14:tracePt t="16849" x="3330575" y="3194050"/>
          <p14:tracePt t="16866" x="3330575" y="3076575"/>
          <p14:tracePt t="16883" x="3330575" y="2959100"/>
          <p14:tracePt t="16899" x="3330575" y="2841625"/>
          <p14:tracePt t="16916" x="3330575" y="2724150"/>
          <p14:tracePt t="16933" x="3317875" y="2554288"/>
          <p14:tracePt t="16949" x="3311525" y="2449513"/>
          <p14:tracePt t="16966" x="3305175" y="2351088"/>
          <p14:tracePt t="16982" x="3298825" y="2252663"/>
          <p14:tracePt t="16999" x="3298825" y="2193925"/>
          <p14:tracePt t="17016" x="3298825" y="2155825"/>
          <p14:tracePt t="17032" x="3292475" y="2141538"/>
          <p14:tracePt t="17141" x="3292475" y="2135188"/>
          <p14:tracePt t="17149" x="3292475" y="2128838"/>
          <p14:tracePt t="17156" x="3284538" y="2109788"/>
          <p14:tracePt t="17167" x="3284538" y="2082800"/>
          <p14:tracePt t="17957" x="3292475" y="2082800"/>
          <p14:tracePt t="17965" x="3298825" y="2082800"/>
          <p14:tracePt t="17973" x="3311525" y="2076450"/>
          <p14:tracePt t="17981" x="3330575" y="2070100"/>
          <p14:tracePt t="17989" x="3376613" y="2051050"/>
          <p14:tracePt t="17999" x="3409950" y="2038350"/>
          <p14:tracePt t="18015" x="3448050" y="2032000"/>
          <p14:tracePt t="18032" x="3468688" y="2017713"/>
          <p14:tracePt t="18049" x="3481388" y="2011363"/>
          <p14:tracePt t="18065" x="3494088" y="2005013"/>
          <p14:tracePt t="18082" x="3513138" y="1992313"/>
          <p14:tracePt t="18099" x="3521075" y="1985963"/>
          <p14:tracePt t="18115" x="3521075" y="1973263"/>
          <p14:tracePt t="18132" x="3521075" y="1958975"/>
          <p14:tracePt t="18149" x="3481388" y="1933575"/>
          <p14:tracePt t="18166" x="3454400" y="1906588"/>
          <p14:tracePt t="18182" x="3389313" y="1874838"/>
          <p14:tracePt t="18199" x="3305175" y="1841500"/>
          <p14:tracePt t="18215" x="3219450" y="1816100"/>
          <p14:tracePt t="18232" x="3122613" y="1803400"/>
          <p14:tracePt t="18249" x="3043238" y="1795463"/>
          <p14:tracePt t="18265" x="2971800" y="1795463"/>
          <p14:tracePt t="18282" x="2906713" y="1795463"/>
          <p14:tracePt t="18299" x="2860675" y="1795463"/>
          <p14:tracePt t="18315" x="2820988" y="1795463"/>
          <p14:tracePt t="18332" x="2782888" y="1795463"/>
          <p14:tracePt t="18348" x="2724150" y="1795463"/>
          <p14:tracePt t="18365" x="2684463" y="1795463"/>
          <p14:tracePt t="18382" x="2632075" y="1822450"/>
          <p14:tracePt t="18399" x="2586038" y="1835150"/>
          <p14:tracePt t="18415" x="2547938" y="1854200"/>
          <p14:tracePt t="18432" x="2508250" y="1874838"/>
          <p14:tracePt t="18448" x="2474913" y="1893888"/>
          <p14:tracePt t="18465" x="2422525" y="1927225"/>
          <p14:tracePt t="18482" x="2378075" y="1965325"/>
          <p14:tracePt t="18499" x="2332038" y="1998663"/>
          <p14:tracePt t="18515" x="2305050" y="2024063"/>
          <p14:tracePt t="18532" x="2298700" y="2057400"/>
          <p14:tracePt t="18548" x="2292350" y="2090738"/>
          <p14:tracePt t="18565" x="2292350" y="2109788"/>
          <p14:tracePt t="18582" x="2292350" y="2128838"/>
          <p14:tracePt t="18598" x="2305050" y="2155825"/>
          <p14:tracePt t="18615" x="2325688" y="2181225"/>
          <p14:tracePt t="18632" x="2384425" y="2214563"/>
          <p14:tracePt t="18648" x="2430463" y="2252663"/>
          <p14:tracePt t="18665" x="2495550" y="2286000"/>
          <p14:tracePt t="18682" x="2566988" y="2319338"/>
          <p14:tracePt t="18698" x="2638425" y="2357438"/>
          <p14:tracePt t="18715" x="2724150" y="2378075"/>
          <p14:tracePt t="18732" x="2814638" y="2397125"/>
          <p14:tracePt t="18748" x="2946400" y="2403475"/>
          <p14:tracePt t="18765" x="3043238" y="2403475"/>
          <p14:tracePt t="18782" x="3116263" y="2397125"/>
          <p14:tracePt t="18798" x="3175000" y="2390775"/>
          <p14:tracePt t="18815" x="3225800" y="2370138"/>
          <p14:tracePt t="18832" x="3298825" y="2351088"/>
          <p14:tracePt t="18848" x="3344863" y="2338388"/>
          <p14:tracePt t="18865" x="3389313" y="2325688"/>
          <p14:tracePt t="18882" x="3429000" y="2311400"/>
          <p14:tracePt t="18898" x="3468688" y="2298700"/>
          <p14:tracePt t="18915" x="3506788" y="2286000"/>
          <p14:tracePt t="18932" x="3527425" y="2266950"/>
          <p14:tracePt t="18949" x="3559175" y="2246313"/>
          <p14:tracePt t="18965" x="3565525" y="2233613"/>
          <p14:tracePt t="18982" x="3573463" y="2227263"/>
          <p14:tracePt t="18998" x="3573463" y="2214563"/>
          <p14:tracePt t="19015" x="3565525" y="2193925"/>
          <p14:tracePt t="19032" x="3552825" y="2174875"/>
          <p14:tracePt t="19049" x="3546475" y="2162175"/>
          <p14:tracePt t="19065" x="3546475" y="2155825"/>
          <p14:tracePt t="19461" x="3540125" y="2155825"/>
          <p14:tracePt t="19485" x="3533775" y="2155825"/>
          <p14:tracePt t="19517" x="3533775" y="2162175"/>
          <p14:tracePt t="19533" x="3533775" y="2168525"/>
          <p14:tracePt t="19549" x="3533775" y="2181225"/>
          <p14:tracePt t="19562" x="3533775" y="2187575"/>
          <p14:tracePt t="19565" x="3533775" y="2193925"/>
          <p14:tracePt t="19581" x="3533775" y="2220913"/>
          <p14:tracePt t="19582" x="3533775" y="2239963"/>
          <p14:tracePt t="19598" x="3533775" y="2266950"/>
          <p14:tracePt t="19615" x="3533775" y="2305050"/>
          <p14:tracePt t="19631" x="3552825" y="2363788"/>
          <p14:tracePt t="19648" x="3573463" y="2443163"/>
          <p14:tracePt t="19665" x="3598863" y="2554288"/>
          <p14:tracePt t="19681" x="3611563" y="2659063"/>
          <p14:tracePt t="19698" x="3617913" y="2808288"/>
          <p14:tracePt t="19715" x="3617913" y="2959100"/>
          <p14:tracePt t="19731" x="3617913" y="3070225"/>
          <p14:tracePt t="19748" x="3617913" y="3206750"/>
          <p14:tracePt t="19765" x="3617913" y="3395663"/>
          <p14:tracePt t="19781" x="3617913" y="3552825"/>
          <p14:tracePt t="19798" x="3617913" y="3683000"/>
          <p14:tracePt t="19815" x="3624263" y="3814763"/>
          <p14:tracePt t="19831" x="3611563" y="3938588"/>
          <p14:tracePt t="19848" x="3611563" y="4037013"/>
          <p14:tracePt t="19865" x="3611563" y="4121150"/>
          <p14:tracePt t="19881" x="3611563" y="4192588"/>
          <p14:tracePt t="19898" x="3611563" y="4271963"/>
          <p14:tracePt t="19915" x="3611563" y="4362450"/>
          <p14:tracePt t="19931" x="3611563" y="4454525"/>
          <p14:tracePt t="19948" x="3611563" y="4552950"/>
          <p14:tracePt t="19948" x="3611563" y="4591050"/>
          <p14:tracePt t="19965" x="3611563" y="4656138"/>
          <p14:tracePt t="19981" x="3611563" y="4716463"/>
          <p14:tracePt t="19998" x="3611563" y="4754563"/>
          <p14:tracePt t="20014" x="3611563" y="4800600"/>
          <p14:tracePt t="20031" x="3611563" y="4846638"/>
          <p14:tracePt t="20048" x="3611563" y="4872038"/>
          <p14:tracePt t="20065" x="3617913" y="4905375"/>
          <p14:tracePt t="20081" x="3617913" y="4924425"/>
          <p14:tracePt t="20117" x="3617913" y="4930775"/>
          <p14:tracePt t="20125" x="3617913" y="4945063"/>
          <p14:tracePt t="20133" x="3617913" y="4970463"/>
          <p14:tracePt t="20148" x="3617913" y="5022850"/>
          <p14:tracePt t="20164" x="3638550" y="5121275"/>
          <p14:tracePt t="20181" x="3638550" y="5173663"/>
          <p14:tracePt t="20198" x="3638550" y="5199063"/>
          <p14:tracePt t="20214" x="3638550" y="5211763"/>
          <p14:tracePt t="20231" x="3638550" y="5218113"/>
          <p14:tracePt t="20477" x="3638550" y="5211763"/>
          <p14:tracePt t="20485" x="3651250" y="5205413"/>
          <p14:tracePt t="20498" x="3657600" y="5199063"/>
          <p14:tracePt t="20500" x="3690938" y="5165725"/>
          <p14:tracePt t="20515" x="3729038" y="5127625"/>
          <p14:tracePt t="20531" x="3794125" y="5062538"/>
          <p14:tracePt t="20548" x="3873500" y="4983163"/>
          <p14:tracePt t="20564" x="4022725" y="4813300"/>
          <p14:tracePt t="20581" x="4121150" y="4683125"/>
          <p14:tracePt t="20598" x="4206875" y="4519613"/>
          <p14:tracePt t="20614" x="4284663" y="4337050"/>
          <p14:tracePt t="20631" x="4395788" y="4148138"/>
          <p14:tracePt t="20648" x="4494213" y="3898900"/>
          <p14:tracePt t="20664" x="4513263" y="3709988"/>
          <p14:tracePt t="20681" x="4538663" y="3540125"/>
          <p14:tracePt t="20698" x="4552950" y="3363913"/>
          <p14:tracePt t="20714" x="4584700" y="3200400"/>
          <p14:tracePt t="20731" x="4624388" y="3063875"/>
          <p14:tracePt t="20748" x="4683125" y="2925763"/>
          <p14:tracePt t="20764" x="4775200" y="2736850"/>
          <p14:tracePt t="20781" x="4800600" y="2625725"/>
          <p14:tracePt t="20798" x="4813300" y="2560638"/>
          <p14:tracePt t="20814" x="4819650" y="2540000"/>
          <p14:tracePt t="20831" x="4819650" y="2533650"/>
          <p14:tracePt t="21173" x="4826000" y="2533650"/>
          <p14:tracePt t="21189" x="4840288" y="2520950"/>
          <p14:tracePt t="21192" x="4872038" y="2501900"/>
          <p14:tracePt t="21198" x="4918075" y="2481263"/>
          <p14:tracePt t="21214" x="4951413" y="2455863"/>
          <p14:tracePt t="21231" x="4983163" y="2422525"/>
          <p14:tracePt t="21247" x="5003800" y="2384425"/>
          <p14:tracePt t="21264" x="5003800" y="2357438"/>
          <p14:tracePt t="21281" x="4995863" y="2344738"/>
          <p14:tracePt t="21297" x="4989513" y="2338388"/>
          <p14:tracePt t="21314" x="4983163" y="2338388"/>
          <p14:tracePt t="21331" x="4976813" y="2319338"/>
          <p14:tracePt t="21347" x="4970463" y="2305050"/>
          <p14:tracePt t="21364" x="4964113" y="2286000"/>
          <p14:tracePt t="21381" x="4964113" y="2279650"/>
          <p14:tracePt t="21429" x="4957763" y="2273300"/>
          <p14:tracePt t="21605" x="4964113" y="2273300"/>
          <p14:tracePt t="21614" x="4976813" y="2273300"/>
          <p14:tracePt t="21621" x="5048250" y="2273300"/>
          <p14:tracePt t="21631" x="5106988" y="2273300"/>
          <p14:tracePt t="21647" x="5173663" y="2273300"/>
          <p14:tracePt t="21664" x="5251450" y="2273300"/>
          <p14:tracePt t="21681" x="5329238" y="2273300"/>
          <p14:tracePt t="21697" x="5381625" y="2273300"/>
          <p14:tracePt t="21714" x="5446713" y="2273300"/>
          <p14:tracePt t="21731" x="5492750" y="2273300"/>
          <p14:tracePt t="21747" x="5538788" y="2273300"/>
          <p14:tracePt t="21764" x="5591175" y="2273300"/>
          <p14:tracePt t="21780" x="5675313" y="2273300"/>
          <p14:tracePt t="21797" x="5721350" y="2273300"/>
          <p14:tracePt t="21814" x="5773738" y="2273300"/>
          <p14:tracePt t="21830" x="5845175" y="2273300"/>
          <p14:tracePt t="21847" x="5903913" y="2273300"/>
          <p14:tracePt t="21864" x="5962650" y="2273300"/>
          <p14:tracePt t="21880" x="6015038" y="2273300"/>
          <p14:tracePt t="21897" x="6048375" y="2273300"/>
          <p14:tracePt t="21914" x="6067425" y="2273300"/>
          <p14:tracePt t="22405" x="6061075" y="2273300"/>
          <p14:tracePt t="22421" x="6054725" y="2273300"/>
          <p14:tracePt t="22432" x="6054725" y="2279650"/>
          <p14:tracePt t="22437" x="6042025" y="2292350"/>
          <p14:tracePt t="22447" x="6021388" y="2319338"/>
          <p14:tracePt t="22464" x="5983288" y="2357438"/>
          <p14:tracePt t="22480" x="5918200" y="2430463"/>
          <p14:tracePt t="22497" x="5851525" y="2501900"/>
          <p14:tracePt t="22514" x="5773738" y="2586038"/>
          <p14:tracePt t="22530" x="5695950" y="2684463"/>
          <p14:tracePt t="22547" x="5603875" y="2782888"/>
          <p14:tracePt t="22563" x="5526088" y="2906713"/>
          <p14:tracePt t="22580" x="5387975" y="3089275"/>
          <p14:tracePt t="22597" x="5310188" y="3213100"/>
          <p14:tracePt t="22614" x="5245100" y="3330575"/>
          <p14:tracePt t="22630" x="5199063" y="3468688"/>
          <p14:tracePt t="22647" x="5133975" y="3651250"/>
          <p14:tracePt t="22663" x="5075238" y="3821113"/>
          <p14:tracePt t="22680" x="5016500" y="4003675"/>
          <p14:tracePt t="22697" x="4970463" y="4173538"/>
          <p14:tracePt t="22714" x="4924425" y="4337050"/>
          <p14:tracePt t="22730" x="4905375" y="4473575"/>
          <p14:tracePt t="22747" x="4892675" y="4565650"/>
          <p14:tracePt t="22763" x="4872038" y="4649788"/>
          <p14:tracePt t="22780" x="4865688" y="4741863"/>
          <p14:tracePt t="22797" x="4859338" y="4794250"/>
          <p14:tracePt t="22814" x="4852988" y="4852988"/>
          <p14:tracePt t="22830" x="4840288" y="4924425"/>
          <p14:tracePt t="22847" x="4833938" y="4995863"/>
          <p14:tracePt t="22863" x="4826000" y="5054600"/>
          <p14:tracePt t="22880" x="4819650" y="5087938"/>
          <p14:tracePt t="22897" x="4819650" y="5121275"/>
          <p14:tracePt t="22913" x="4819650" y="5165725"/>
          <p14:tracePt t="22930" x="4813300" y="5257800"/>
          <p14:tracePt t="22947" x="4813300" y="5368925"/>
          <p14:tracePt t="22963" x="4813300" y="5453063"/>
          <p14:tracePt t="22980" x="4806950" y="5570538"/>
          <p14:tracePt t="22997" x="4806950" y="5630863"/>
          <p14:tracePt t="23014" x="4800600" y="5668963"/>
          <p14:tracePt t="23030" x="4787900" y="5689600"/>
          <p14:tracePt t="23085" x="4781550" y="5689600"/>
          <p14:tracePt t="23101" x="4767263" y="5695950"/>
          <p14:tracePt t="23107" x="4754563" y="5695950"/>
          <p14:tracePt t="23116" x="4729163" y="5702300"/>
          <p14:tracePt t="23130" x="4695825" y="5702300"/>
          <p14:tracePt t="23147" x="4649788" y="5695950"/>
          <p14:tracePt t="23164" x="4584700" y="5695950"/>
          <p14:tracePt t="23181" x="4525963" y="5695950"/>
          <p14:tracePt t="23197" x="4506913" y="5695950"/>
          <p14:tracePt t="23333" x="4513263" y="5689600"/>
          <p14:tracePt t="23341" x="4525963" y="5675313"/>
          <p14:tracePt t="23350" x="4552950" y="5656263"/>
          <p14:tracePt t="23357" x="4578350" y="5649913"/>
          <p14:tracePt t="23365" x="4637088" y="5630863"/>
          <p14:tracePt t="23380" x="4729163" y="5584825"/>
          <p14:tracePt t="23397" x="4748213" y="5578475"/>
          <p14:tracePt t="23414" x="4775200" y="5570538"/>
          <p14:tracePt t="23432" x="4787900" y="5564188"/>
          <p14:tracePt t="23447" x="4813300" y="5564188"/>
          <p14:tracePt t="23463" x="4852988" y="5564188"/>
          <p14:tracePt t="23480" x="4918075" y="5564188"/>
          <p14:tracePt t="23496" x="4989513" y="5564188"/>
          <p14:tracePt t="23513" x="5041900" y="5564188"/>
          <p14:tracePt t="23530" x="5075238" y="5557838"/>
          <p14:tracePt t="23901" x="5081588" y="5551488"/>
          <p14:tracePt t="23909" x="5081588" y="5538788"/>
          <p14:tracePt t="23917" x="5087938" y="5526088"/>
          <p14:tracePt t="23925" x="5100638" y="5480050"/>
          <p14:tracePt t="23934" x="5113338" y="5453063"/>
          <p14:tracePt t="23946" x="5133975" y="5368925"/>
          <p14:tracePt t="23963" x="5140325" y="5264150"/>
          <p14:tracePt t="23980" x="5146675" y="5133975"/>
          <p14:tracePt t="23996" x="5146675" y="4918075"/>
          <p14:tracePt t="24013" x="5146675" y="4735513"/>
          <p14:tracePt t="24030" x="5075238" y="4552950"/>
          <p14:tracePt t="24047" x="4945063" y="4337050"/>
          <p14:tracePt t="24063" x="4819650" y="4154488"/>
          <p14:tracePt t="24080" x="4683125" y="3984625"/>
          <p14:tracePt t="24096" x="4538663" y="3860800"/>
          <p14:tracePt t="24113" x="4395788" y="3735388"/>
          <p14:tracePt t="24130" x="4219575" y="3624263"/>
          <p14:tracePt t="24146" x="4037013" y="3494088"/>
          <p14:tracePt t="24163" x="3873500" y="3363913"/>
          <p14:tracePt t="24180" x="3703638" y="3240088"/>
          <p14:tracePt t="24196" x="3448050" y="3082925"/>
          <p14:tracePt t="24213" x="3305175" y="2997200"/>
          <p14:tracePt t="24230" x="3148013" y="2919413"/>
          <p14:tracePt t="24246" x="3017838" y="2860675"/>
          <p14:tracePt t="24263" x="2900363" y="2801938"/>
          <p14:tracePt t="24280" x="2801938" y="2782888"/>
          <p14:tracePt t="24296" x="2684463" y="2768600"/>
          <p14:tracePt t="24313" x="2560638" y="2749550"/>
          <p14:tracePt t="24330" x="2449513" y="2743200"/>
          <p14:tracePt t="24346" x="2332038" y="2730500"/>
          <p14:tracePt t="24363" x="2220913" y="2709863"/>
          <p14:tracePt t="24379" x="2082800" y="2703513"/>
          <p14:tracePt t="24396" x="1927225" y="2678113"/>
          <p14:tracePt t="24413" x="1854200" y="2671763"/>
          <p14:tracePt t="24430" x="1795463" y="2665413"/>
          <p14:tracePt t="24446" x="1770063" y="2659063"/>
          <p14:tracePt t="24463" x="1744663" y="2651125"/>
          <p14:tracePt t="24479" x="1711325" y="2651125"/>
          <p14:tracePt t="24496" x="1671638" y="2644775"/>
          <p14:tracePt t="24513" x="1633538" y="2644775"/>
          <p14:tracePt t="24530" x="1587500" y="2638425"/>
          <p14:tracePt t="24546" x="1528763" y="2625725"/>
          <p14:tracePt t="24563" x="1501775" y="2619375"/>
          <p14:tracePt t="24579" x="1495425" y="2619375"/>
          <p14:tracePt t="26204" x="1489075" y="2619375"/>
          <p14:tracePt t="26212" x="1489075" y="2613025"/>
          <p14:tracePt t="26228" x="1489075" y="2606675"/>
          <p14:tracePt t="26236" x="1495425" y="2592388"/>
          <p14:tracePt t="26242" x="1522413" y="2579688"/>
          <p14:tracePt t="26246" x="1574800" y="2560638"/>
          <p14:tracePt t="26262" x="1619250" y="2560638"/>
          <p14:tracePt t="26500" x="1600200" y="2560638"/>
          <p14:tracePt t="26508" x="1574800" y="2560638"/>
          <p14:tracePt t="26516" x="1547813" y="2560638"/>
          <p14:tracePt t="26524" x="1522413" y="2560638"/>
          <p14:tracePt t="26532" x="1455738" y="2554288"/>
          <p14:tracePt t="26545" x="1384300" y="2540000"/>
          <p14:tracePt t="26562" x="1338263" y="2540000"/>
          <p14:tracePt t="26579" x="1312863" y="2527300"/>
          <p14:tracePt t="26595" x="1300163" y="2520950"/>
          <p14:tracePt t="26612" x="1273175" y="2514600"/>
          <p14:tracePt t="26629" x="1235075" y="2495550"/>
          <p14:tracePt t="26645" x="1162050" y="2481263"/>
          <p14:tracePt t="26662" x="1065213" y="2474913"/>
          <p14:tracePt t="26679" x="966788" y="2474913"/>
          <p14:tracePt t="26695" x="881063" y="2474913"/>
          <p14:tracePt t="26712" x="815975" y="2495550"/>
          <p14:tracePt t="26729" x="777875" y="2514600"/>
          <p14:tracePt t="26745" x="744538" y="2540000"/>
          <p14:tracePt t="26762" x="698500" y="2579688"/>
          <p14:tracePt t="26779" x="639763" y="2644775"/>
          <p14:tracePt t="26795" x="574675" y="2717800"/>
          <p14:tracePt t="26812" x="490538" y="2795588"/>
          <p14:tracePt t="26829" x="438150" y="2847975"/>
          <p14:tracePt t="26845" x="398463" y="2894013"/>
          <p14:tracePt t="26862" x="373063" y="2938463"/>
          <p14:tracePt t="26879" x="358775" y="2978150"/>
          <p14:tracePt t="26895" x="352425" y="3017838"/>
          <p14:tracePt t="26912" x="339725" y="3070225"/>
          <p14:tracePt t="26928" x="333375" y="3101975"/>
          <p14:tracePt t="26945" x="333375" y="3135313"/>
          <p14:tracePt t="26962" x="327025" y="3160713"/>
          <p14:tracePt t="26979" x="320675" y="3194050"/>
          <p14:tracePt t="26995" x="312738" y="3219450"/>
          <p14:tracePt t="27012" x="300038" y="3284538"/>
          <p14:tracePt t="27028" x="300038" y="3324225"/>
          <p14:tracePt t="27045" x="293688" y="3363913"/>
          <p14:tracePt t="27062" x="287338" y="3403600"/>
          <p14:tracePt t="27079" x="287338" y="3448050"/>
          <p14:tracePt t="27095" x="287338" y="3494088"/>
          <p14:tracePt t="27112" x="287338" y="3552825"/>
          <p14:tracePt t="27128" x="287338" y="3617913"/>
          <p14:tracePt t="27145" x="287338" y="3676650"/>
          <p14:tracePt t="27162" x="300038" y="3729038"/>
          <p14:tracePt t="27178" x="320675" y="3781425"/>
          <p14:tracePt t="27195" x="346075" y="3821113"/>
          <p14:tracePt t="27212" x="379413" y="3867150"/>
          <p14:tracePt t="27228" x="431800" y="3932238"/>
          <p14:tracePt t="27245" x="476250" y="3970338"/>
          <p14:tracePt t="27262" x="515938" y="4022725"/>
          <p14:tracePt t="27278" x="568325" y="4062413"/>
          <p14:tracePt t="27295" x="633413" y="4102100"/>
          <p14:tracePt t="27312" x="698500" y="4127500"/>
          <p14:tracePt t="27328" x="790575" y="4148138"/>
          <p14:tracePt t="27345" x="874713" y="4154488"/>
          <p14:tracePt t="27362" x="966788" y="4154488"/>
          <p14:tracePt t="27378" x="1044575" y="4154488"/>
          <p14:tracePt t="27395" x="1096963" y="4133850"/>
          <p14:tracePt t="27412" x="1149350" y="4081463"/>
          <p14:tracePt t="27428" x="1214438" y="4003675"/>
          <p14:tracePt t="27445" x="1260475" y="3944938"/>
          <p14:tracePt t="27462" x="1306513" y="3879850"/>
          <p14:tracePt t="27478" x="1338263" y="3814763"/>
          <p14:tracePt t="27495" x="1365250" y="3756025"/>
          <p14:tracePt t="27512" x="1377950" y="3670300"/>
          <p14:tracePt t="27529" x="1377950" y="3565525"/>
          <p14:tracePt t="27545" x="1377950" y="3468688"/>
          <p14:tracePt t="27562" x="1377950" y="3382963"/>
          <p14:tracePt t="27578" x="1377950" y="3298825"/>
          <p14:tracePt t="27595" x="1377950" y="3194050"/>
          <p14:tracePt t="27612" x="1346200" y="3089275"/>
          <p14:tracePt t="27628" x="1293813" y="2952750"/>
          <p14:tracePt t="27645" x="1279525" y="2894013"/>
          <p14:tracePt t="27662" x="1247775" y="2814638"/>
          <p14:tracePt t="27678" x="1208088" y="2776538"/>
          <p14:tracePt t="27695" x="1176338" y="2736850"/>
          <p14:tracePt t="27712" x="1143000" y="2690813"/>
          <p14:tracePt t="27728" x="1096963" y="2638425"/>
          <p14:tracePt t="27745" x="1071563" y="2598738"/>
          <p14:tracePt t="27762" x="1006475" y="2560638"/>
          <p14:tracePt t="27778" x="966788" y="2540000"/>
          <p14:tracePt t="27795" x="927100" y="2527300"/>
          <p14:tracePt t="27811" x="895350" y="2527300"/>
          <p14:tracePt t="27828" x="830263" y="2527300"/>
          <p14:tracePt t="27845" x="784225" y="2547938"/>
          <p14:tracePt t="27862" x="731838" y="2566988"/>
          <p14:tracePt t="27878" x="673100" y="2613025"/>
          <p14:tracePt t="27895" x="587375" y="2678113"/>
          <p14:tracePt t="27911" x="541338" y="2709863"/>
          <p14:tracePt t="27928" x="496888" y="2755900"/>
          <p14:tracePt t="27945" x="476250" y="2795588"/>
          <p14:tracePt t="27961" x="463550" y="2827338"/>
          <p14:tracePt t="27978" x="444500" y="2867025"/>
          <p14:tracePt t="27995" x="423863" y="2900363"/>
          <p14:tracePt t="28011" x="404813" y="2952750"/>
          <p14:tracePt t="28028" x="373063" y="3017838"/>
          <p14:tracePt t="28045" x="346075" y="3070225"/>
          <p14:tracePt t="28062" x="333375" y="3108325"/>
          <p14:tracePt t="28078" x="320675" y="3160713"/>
          <p14:tracePt t="28095" x="312738" y="3225800"/>
          <p14:tracePt t="28111" x="306388" y="3298825"/>
          <p14:tracePt t="28128" x="306388" y="3351213"/>
          <p14:tracePt t="28145" x="306388" y="3395663"/>
          <p14:tracePt t="28161" x="306388" y="3435350"/>
          <p14:tracePt t="28178" x="312738" y="3475038"/>
          <p14:tracePt t="28195" x="320675" y="3521075"/>
          <p14:tracePt t="28211" x="320675" y="3552825"/>
          <p14:tracePt t="28228" x="339725" y="3592513"/>
          <p14:tracePt t="28245" x="358775" y="3624263"/>
          <p14:tracePt t="28261" x="379413" y="3657600"/>
          <p14:tracePt t="28278" x="404813" y="3697288"/>
          <p14:tracePt t="28295" x="431800" y="3729038"/>
          <p14:tracePt t="28311" x="469900" y="3749675"/>
          <p14:tracePt t="28328" x="496888" y="3768725"/>
          <p14:tracePt t="28345" x="541338" y="3781425"/>
          <p14:tracePt t="28361" x="574675" y="3781425"/>
          <p14:tracePt t="28378" x="608013" y="3787775"/>
          <p14:tracePt t="28395" x="646113" y="3787775"/>
          <p14:tracePt t="28411" x="679450" y="3787775"/>
          <p14:tracePt t="28428" x="719138" y="3787775"/>
          <p14:tracePt t="28445" x="744538" y="3787775"/>
          <p14:tracePt t="28461" x="763588" y="3787775"/>
          <p14:tracePt t="28478" x="769938" y="3787775"/>
          <p14:tracePt t="28494" x="777875" y="3787775"/>
          <p14:tracePt t="29308" x="790575" y="3787775"/>
          <p14:tracePt t="29316" x="803275" y="3787775"/>
          <p14:tracePt t="29324" x="809625" y="3787775"/>
          <p14:tracePt t="29332" x="822325" y="3787775"/>
          <p14:tracePt t="29345" x="830263" y="3787775"/>
          <p14:tracePt t="29361" x="849313" y="3787775"/>
          <p14:tracePt t="29378" x="849313" y="3781425"/>
          <p14:tracePt t="29394" x="855663" y="3775075"/>
          <p14:tracePt t="29411" x="862013" y="3768725"/>
          <p14:tracePt t="29427" x="874713" y="3762375"/>
          <p14:tracePt t="29427" x="881063" y="3756025"/>
          <p14:tracePt t="29444" x="908050" y="3741738"/>
          <p14:tracePt t="29461" x="920750" y="3709988"/>
          <p14:tracePt t="29478" x="933450" y="3670300"/>
          <p14:tracePt t="29494" x="947738" y="3611563"/>
          <p14:tracePt t="29511" x="954088" y="3546475"/>
          <p14:tracePt t="29527" x="954088" y="3481388"/>
          <p14:tracePt t="29544" x="954088" y="3416300"/>
          <p14:tracePt t="29561" x="954088" y="3370263"/>
          <p14:tracePt t="29577" x="954088" y="3330575"/>
          <p14:tracePt t="29594" x="954088" y="3292475"/>
          <p14:tracePt t="29611" x="947738" y="3271838"/>
          <p14:tracePt t="29627" x="939800" y="3252788"/>
          <p14:tracePt t="29627" x="933450" y="3240088"/>
          <p14:tracePt t="29644" x="927100" y="3219450"/>
          <p14:tracePt t="29661" x="901700" y="3187700"/>
          <p14:tracePt t="29678" x="881063" y="3154363"/>
          <p14:tracePt t="29695" x="862013" y="3128963"/>
          <p14:tracePt t="29712" x="849313" y="3122613"/>
          <p14:tracePt t="30085" x="855663" y="3122613"/>
          <p14:tracePt t="30093" x="868363" y="3122613"/>
          <p14:tracePt t="30101" x="895350" y="3122613"/>
          <p14:tracePt t="30112" x="914400" y="3135313"/>
          <p14:tracePt t="30112" x="973138" y="3148013"/>
          <p14:tracePt t="30128" x="1038225" y="3175000"/>
          <p14:tracePt t="30145" x="1071563" y="3200400"/>
          <p14:tracePt t="30161" x="1077913" y="3213100"/>
          <p14:tracePt t="30197" x="1077913" y="3219450"/>
          <p14:tracePt t="30203" x="1077913" y="3233738"/>
          <p14:tracePt t="30211" x="1071563" y="3265488"/>
          <p14:tracePt t="30228" x="1071563" y="3292475"/>
          <p14:tracePt t="30228" x="1071563" y="3305175"/>
          <p14:tracePt t="30245" x="1065213" y="3336925"/>
          <p14:tracePt t="30261" x="1065213" y="3363913"/>
          <p14:tracePt t="30278" x="1058863" y="3376613"/>
          <p14:tracePt t="30295" x="1050925" y="3382963"/>
          <p14:tracePt t="30349" x="1044575" y="3382963"/>
          <p14:tracePt t="30461" x="1050925" y="3382963"/>
          <p14:tracePt t="30467" x="1071563" y="3403600"/>
          <p14:tracePt t="30478" x="1084263" y="3422650"/>
          <p14:tracePt t="30478" x="1117600" y="3462338"/>
          <p14:tracePt t="30495" x="1136650" y="3506788"/>
          <p14:tracePt t="30511" x="1149350" y="3579813"/>
          <p14:tracePt t="30528" x="1155700" y="3617913"/>
          <p14:tracePt t="30545" x="1149350" y="3644900"/>
          <p14:tracePt t="30561" x="1143000" y="3676650"/>
          <p14:tracePt t="30578" x="1130300" y="3697288"/>
          <p14:tracePt t="30595" x="1117600" y="3722688"/>
          <p14:tracePt t="33141" x="1117600" y="3716338"/>
          <p14:tracePt t="33149" x="1117600" y="3709988"/>
          <p14:tracePt t="33157" x="1117600" y="3703638"/>
          <p14:tracePt t="33162" x="1117600" y="3690938"/>
          <p14:tracePt t="33177" x="1117600" y="3670300"/>
          <p14:tracePt t="33195" x="1117600" y="3651250"/>
          <p14:tracePt t="33211" x="1123950" y="3632200"/>
          <p14:tracePt t="33227" x="1130300" y="3605213"/>
          <p14:tracePt t="33244" x="1149350" y="3565525"/>
          <p14:tracePt t="33260" x="1168400" y="3513138"/>
          <p14:tracePt t="33277" x="1189038" y="3468688"/>
          <p14:tracePt t="33294" x="1208088" y="3416300"/>
          <p14:tracePt t="33311" x="1241425" y="3357563"/>
          <p14:tracePt t="33327" x="1254125" y="3317875"/>
          <p14:tracePt t="33344" x="1287463" y="3271838"/>
          <p14:tracePt t="33360" x="1306513" y="3246438"/>
          <p14:tracePt t="33377" x="1325563" y="3225800"/>
          <p14:tracePt t="33394" x="1338263" y="3213100"/>
          <p14:tracePt t="33410" x="1346200" y="3206750"/>
          <p14:tracePt t="33427" x="1358900" y="3194050"/>
          <p14:tracePt t="33444" x="1371600" y="3181350"/>
          <p14:tracePt t="33460" x="1397000" y="3160713"/>
          <p14:tracePt t="33477" x="1443038" y="3135313"/>
          <p14:tracePt t="33494" x="1455738" y="3116263"/>
          <p14:tracePt t="33510" x="1470025" y="3116263"/>
          <p14:tracePt t="33527" x="1476375" y="3116263"/>
          <p14:tracePt t="33813" x="1489075" y="3116263"/>
          <p14:tracePt t="33821" x="1501775" y="3116263"/>
          <p14:tracePt t="33829" x="1535113" y="3116263"/>
          <p14:tracePt t="33844" x="1566863" y="3116263"/>
          <p14:tracePt t="33860" x="1593850" y="3116263"/>
          <p14:tracePt t="33877" x="1671638" y="3122613"/>
          <p14:tracePt t="33893" x="1698625" y="3122613"/>
          <p14:tracePt t="33910" x="1711325" y="3122613"/>
          <p14:tracePt t="33927" x="1717675" y="3122613"/>
          <p14:tracePt t="33943" x="1736725" y="3116263"/>
          <p14:tracePt t="33960" x="1757363" y="3116263"/>
          <p14:tracePt t="33977" x="1770063" y="3116263"/>
          <p14:tracePt t="34213" x="1776413" y="3116263"/>
          <p14:tracePt t="34237" x="1782763" y="3128963"/>
          <p14:tracePt t="34245" x="1789113" y="3141663"/>
          <p14:tracePt t="34260" x="1809750" y="3167063"/>
          <p14:tracePt t="34261" x="1874838" y="3206750"/>
          <p14:tracePt t="34277" x="1939925" y="3246438"/>
          <p14:tracePt t="34293" x="1965325" y="3252788"/>
          <p14:tracePt t="34365" x="1952625" y="3252788"/>
          <p14:tracePt t="34380" x="1946275" y="3265488"/>
          <p14:tracePt t="34381" x="1920875" y="3284538"/>
          <p14:tracePt t="34394" x="1893888" y="3311525"/>
          <p14:tracePt t="34410" x="1862138" y="3344863"/>
          <p14:tracePt t="34427" x="1841500" y="3363913"/>
          <p14:tracePt t="34443" x="1835150" y="3363913"/>
          <p14:tracePt t="34517" x="1841500" y="3363913"/>
          <p14:tracePt t="34533" x="1847850" y="3363913"/>
          <p14:tracePt t="34549" x="1847850" y="3370263"/>
          <p14:tracePt t="34565" x="1847850" y="3376613"/>
          <p14:tracePt t="34581" x="1847850" y="3395663"/>
          <p14:tracePt t="34589" x="1854200" y="3409950"/>
          <p14:tracePt t="34597" x="1854200" y="3448050"/>
          <p14:tracePt t="34610" x="1854200" y="3487738"/>
          <p14:tracePt t="34627" x="1854200" y="3506788"/>
          <p14:tracePt t="34643" x="1868488" y="3527425"/>
          <p14:tracePt t="34660" x="1881188" y="3546475"/>
          <p14:tracePt t="34677" x="1900238" y="3586163"/>
          <p14:tracePt t="34693" x="1920875" y="3611563"/>
          <p14:tracePt t="34710" x="1927225" y="3638550"/>
          <p14:tracePt t="34727" x="1927225" y="3657600"/>
          <p14:tracePt t="34743" x="1927225" y="3690938"/>
          <p14:tracePt t="34760" x="1933575" y="3703638"/>
          <p14:tracePt t="34776" x="1933575" y="3709988"/>
          <p14:tracePt t="34917" x="1933575" y="3703638"/>
          <p14:tracePt t="34930" x="1927225" y="3703638"/>
          <p14:tracePt t="34930" x="1920875" y="3697288"/>
          <p14:tracePt t="34943" x="1906588" y="3663950"/>
          <p14:tracePt t="34960" x="1862138" y="3611563"/>
          <p14:tracePt t="34976" x="1776413" y="3527425"/>
          <p14:tracePt t="34993" x="1665288" y="3416300"/>
          <p14:tracePt t="35010" x="1566863" y="3324225"/>
          <p14:tracePt t="35026" x="1495425" y="3259138"/>
          <p14:tracePt t="35043" x="1449388" y="3213100"/>
          <p14:tracePt t="35060" x="1417638" y="3181350"/>
          <p14:tracePt t="35076" x="1390650" y="3141663"/>
          <p14:tracePt t="35093" x="1371600" y="3122613"/>
          <p14:tracePt t="35110" x="1325563" y="3089275"/>
          <p14:tracePt t="35127" x="1273175" y="3049588"/>
          <p14:tracePt t="35144" x="1189038" y="3024188"/>
          <p14:tracePt t="35161" x="1130300" y="3005138"/>
          <p14:tracePt t="35176" x="1050925" y="3005138"/>
          <p14:tracePt t="35193" x="979488" y="2997200"/>
          <p14:tracePt t="35210" x="954088" y="2997200"/>
          <p14:tracePt t="35629" x="954088" y="3005138"/>
          <p14:tracePt t="35637" x="960438" y="3024188"/>
          <p14:tracePt t="35645" x="973138" y="3043238"/>
          <p14:tracePt t="35648" x="985838" y="3063875"/>
          <p14:tracePt t="35660" x="1025525" y="3116263"/>
          <p14:tracePt t="35676" x="1077913" y="3187700"/>
          <p14:tracePt t="35693" x="1090613" y="3213100"/>
          <p14:tracePt t="35710" x="1090613" y="3233738"/>
          <p14:tracePt t="35726" x="1084263" y="3246438"/>
          <p14:tracePt t="35743" x="1071563" y="3265488"/>
          <p14:tracePt t="35759" x="1058863" y="3292475"/>
          <p14:tracePt t="35776" x="1038225" y="3311525"/>
          <p14:tracePt t="35793" x="1038225" y="3324225"/>
          <p14:tracePt t="35809" x="1038225" y="3330575"/>
          <p14:tracePt t="35853" x="1050925" y="3336925"/>
          <p14:tracePt t="35861" x="1065213" y="3344863"/>
          <p14:tracePt t="35869" x="1090613" y="3363913"/>
          <p14:tracePt t="35877" x="1117600" y="3370263"/>
          <p14:tracePt t="35893" x="1162050" y="3403600"/>
          <p14:tracePt t="35909" x="1189038" y="3435350"/>
          <p14:tracePt t="35926" x="1201738" y="3462338"/>
          <p14:tracePt t="35943" x="1208088" y="3500438"/>
          <p14:tracePt t="35959" x="1208088" y="3546475"/>
          <p14:tracePt t="35976" x="1195388" y="3598863"/>
          <p14:tracePt t="35993" x="1189038" y="3651250"/>
          <p14:tracePt t="36009" x="1182688" y="3697288"/>
          <p14:tracePt t="36026" x="1182688" y="3735388"/>
          <p14:tracePt t="36043" x="1182688" y="3762375"/>
          <p14:tracePt t="36059" x="1182688" y="3768725"/>
          <p14:tracePt t="37517" x="1189038" y="3768725"/>
          <p14:tracePt t="37525" x="1201738" y="3775075"/>
          <p14:tracePt t="37533" x="1214438" y="3775075"/>
          <p14:tracePt t="37542" x="1300163" y="3794125"/>
          <p14:tracePt t="37559" x="1411288" y="3814763"/>
          <p14:tracePt t="37576" x="1587500" y="3821113"/>
          <p14:tracePt t="37592" x="1835150" y="3821113"/>
          <p14:tracePt t="37609" x="2193925" y="3833813"/>
          <p14:tracePt t="37625" x="2449513" y="3833813"/>
          <p14:tracePt t="37642" x="2632075" y="3833813"/>
          <p14:tracePt t="37659" x="2814638" y="3814763"/>
          <p14:tracePt t="37675" x="2959100" y="3794125"/>
          <p14:tracePt t="37692" x="3148013" y="3729038"/>
          <p14:tracePt t="37692" x="3240088" y="3676650"/>
          <p14:tracePt t="37709" x="3389313" y="3559175"/>
          <p14:tracePt t="37725" x="3500438" y="3435350"/>
          <p14:tracePt t="37742" x="3579813" y="3278188"/>
          <p14:tracePt t="37759" x="3586163" y="3108325"/>
          <p14:tracePt t="37775" x="3521075" y="2879725"/>
          <p14:tracePt t="37792" x="3317875" y="2489200"/>
          <p14:tracePt t="37808" x="2867025" y="2038350"/>
          <p14:tracePt t="37825" x="2436813" y="1698625"/>
          <p14:tracePt t="37842" x="2076450" y="1516063"/>
          <p14:tracePt t="37858" x="1776413" y="1436688"/>
          <p14:tracePt t="37875" x="1566863" y="1411288"/>
          <p14:tracePt t="37892" x="1430338" y="1411288"/>
          <p14:tracePt t="37908" x="1287463" y="1417638"/>
          <p14:tracePt t="37925" x="1201738" y="1449388"/>
          <p14:tracePt t="37942" x="1109663" y="1516063"/>
          <p14:tracePt t="37959" x="1031875" y="1547813"/>
          <p14:tracePt t="37975" x="954088" y="1574800"/>
          <p14:tracePt t="37992" x="901700" y="1581150"/>
          <p14:tracePt t="38008" x="836613" y="1581150"/>
          <p14:tracePt t="38025" x="803275" y="1581150"/>
          <p14:tracePt t="38042" x="796925" y="1581150"/>
          <p14:tracePt t="38093" x="790575" y="1581150"/>
          <p14:tracePt t="38101" x="784225" y="1587500"/>
          <p14:tracePt t="38109" x="769938" y="1587500"/>
          <p14:tracePt t="38117" x="731838" y="1606550"/>
          <p14:tracePt t="38125" x="679450" y="1633538"/>
          <p14:tracePt t="38142" x="581025" y="1684338"/>
          <p14:tracePt t="38158" x="503238" y="1730375"/>
          <p14:tracePt t="38175" x="457200" y="1782763"/>
          <p14:tracePt t="38192" x="417513" y="1816100"/>
          <p14:tracePt t="38208" x="404813" y="1835150"/>
          <p14:tracePt t="38341" x="398463" y="1835150"/>
          <p14:tracePt t="38373" x="392113" y="1835150"/>
          <p14:tracePt t="38405" x="385763" y="1835150"/>
          <p14:tracePt t="38581" x="379413" y="1847850"/>
          <p14:tracePt t="38589" x="373063" y="1862138"/>
          <p14:tracePt t="38597" x="365125" y="1874838"/>
          <p14:tracePt t="38605" x="358775" y="1881188"/>
          <p14:tracePt t="38613" x="346075" y="1900238"/>
          <p14:tracePt t="38625" x="327025" y="1933575"/>
          <p14:tracePt t="38642" x="327025" y="1952625"/>
          <p14:tracePt t="38658" x="312738" y="1965325"/>
          <p14:tracePt t="38675" x="306388" y="1979613"/>
          <p14:tracePt t="38692" x="300038" y="2005013"/>
          <p14:tracePt t="38708" x="300038" y="2044700"/>
          <p14:tracePt t="38725" x="293688" y="2082800"/>
          <p14:tracePt t="38742" x="293688" y="2128838"/>
          <p14:tracePt t="38758" x="293688" y="2181225"/>
          <p14:tracePt t="38775" x="293688" y="2252663"/>
          <p14:tracePt t="38791" x="293688" y="2298700"/>
          <p14:tracePt t="38808" x="293688" y="2363788"/>
          <p14:tracePt t="38825" x="293688" y="2422525"/>
          <p14:tracePt t="38841" x="293688" y="2501900"/>
          <p14:tracePt t="38858" x="293688" y="2579688"/>
          <p14:tracePt t="38875" x="293688" y="2651125"/>
          <p14:tracePt t="38891" x="293688" y="2717800"/>
          <p14:tracePt t="38908" x="293688" y="2847975"/>
          <p14:tracePt t="38925" x="293688" y="2938463"/>
          <p14:tracePt t="38941" x="293688" y="2997200"/>
          <p14:tracePt t="38958" x="293688" y="3049588"/>
          <p14:tracePt t="38975" x="293688" y="3128963"/>
          <p14:tracePt t="38991" x="293688" y="3240088"/>
          <p14:tracePt t="39008" x="293688" y="3317875"/>
          <p14:tracePt t="39025" x="293688" y="3363913"/>
          <p14:tracePt t="39042" x="287338" y="3422650"/>
          <p14:tracePt t="39058" x="287338" y="3487738"/>
          <p14:tracePt t="39075" x="287338" y="3565525"/>
          <p14:tracePt t="39092" x="287338" y="3638550"/>
          <p14:tracePt t="39108" x="287338" y="3756025"/>
          <p14:tracePt t="39125" x="287338" y="3821113"/>
          <p14:tracePt t="39141" x="287338" y="3867150"/>
          <p14:tracePt t="39158" x="287338" y="3932238"/>
          <p14:tracePt t="39175" x="300038" y="4016375"/>
          <p14:tracePt t="39191" x="320675" y="4056063"/>
          <p14:tracePt t="39208" x="327025" y="4081463"/>
          <p14:tracePt t="39225" x="339725" y="4108450"/>
          <p14:tracePt t="39241" x="339725" y="4121150"/>
          <p14:tracePt t="39258" x="339725" y="4133850"/>
          <p14:tracePt t="39275" x="339725" y="4140200"/>
          <p14:tracePt t="39341" x="339725" y="4148138"/>
          <p14:tracePt t="39373" x="339725" y="4154488"/>
          <p14:tracePt t="39389" x="333375" y="4160838"/>
          <p14:tracePt t="39477" x="333375" y="4167188"/>
          <p14:tracePt t="39565" x="320675" y="4160838"/>
          <p14:tracePt t="39573" x="312738" y="4148138"/>
          <p14:tracePt t="39589" x="300038" y="4140200"/>
          <p14:tracePt t="39597" x="300038" y="4133850"/>
          <p14:tracePt t="39605" x="293688" y="4133850"/>
          <p14:tracePt t="39608" x="293688" y="4140200"/>
          <p14:tracePt t="39624" x="300038" y="4140200"/>
          <p14:tracePt t="39641" x="312738" y="4133850"/>
          <p14:tracePt t="39658" x="327025" y="4127500"/>
          <p14:tracePt t="39674" x="333375" y="4127500"/>
          <p14:tracePt t="40061" x="327025" y="4121150"/>
          <p14:tracePt t="40077" x="327025" y="4127500"/>
          <p14:tracePt t="40085" x="320675" y="4127500"/>
          <p14:tracePt t="40103" x="312738" y="4114800"/>
          <p14:tracePt t="40109" x="300038" y="4114800"/>
          <p14:tracePt t="40109" x="293688" y="4114800"/>
          <p14:tracePt t="40124" x="280988" y="4121150"/>
          <p14:tracePt t="40141" x="274638" y="4121150"/>
          <p14:tracePt t="40221" x="268288" y="4127500"/>
          <p14:tracePt t="40229" x="268288" y="4133850"/>
          <p14:tracePt t="40236" x="268288" y="4148138"/>
          <p14:tracePt t="40241" x="268288" y="4179888"/>
          <p14:tracePt t="40258" x="261938" y="4232275"/>
          <p14:tracePt t="40274" x="268288" y="4265613"/>
          <p14:tracePt t="40291" x="268288" y="4303713"/>
          <p14:tracePt t="40308" x="268288" y="4330700"/>
          <p14:tracePt t="40324" x="261938" y="4349750"/>
          <p14:tracePt t="40837" x="274638" y="4356100"/>
          <p14:tracePt t="40845" x="320675" y="4389438"/>
          <p14:tracePt t="40861" x="339725" y="4408488"/>
          <p14:tracePt t="40862" x="379413" y="4414838"/>
          <p14:tracePt t="40874" x="417513" y="4414838"/>
          <p14:tracePt t="41125" x="417513" y="4408488"/>
          <p14:tracePt t="41141" x="417513" y="4414838"/>
          <p14:tracePt t="41154" x="411163" y="4435475"/>
          <p14:tracePt t="41157" x="411163" y="4473575"/>
          <p14:tracePt t="41174" x="411163" y="4513263"/>
          <p14:tracePt t="41174" x="411163" y="4538663"/>
          <p14:tracePt t="41191" x="417513" y="4578350"/>
          <p14:tracePt t="41207" x="431800" y="4624388"/>
          <p14:tracePt t="41224" x="450850" y="4695825"/>
          <p14:tracePt t="41240" x="476250" y="4775200"/>
          <p14:tracePt t="41257" x="476250" y="4859338"/>
          <p14:tracePt t="41274" x="476250" y="4945063"/>
          <p14:tracePt t="41291" x="457200" y="5035550"/>
          <p14:tracePt t="41307" x="417513" y="5121275"/>
          <p14:tracePt t="41324" x="365125" y="5199063"/>
          <p14:tracePt t="41340" x="287338" y="5270500"/>
          <p14:tracePt t="41357" x="222250" y="5316538"/>
          <p14:tracePt t="41374" x="169863" y="5356225"/>
          <p14:tracePt t="41391" x="117475" y="5381625"/>
          <p14:tracePt t="41407" x="71438" y="5408613"/>
          <p14:tracePt t="41424" x="33338" y="5421313"/>
          <p14:tracePt t="41440" x="12700" y="5434013"/>
          <p14:tracePt t="41457" x="0" y="5446713"/>
          <p14:tracePt t="41493" x="0" y="5453063"/>
          <p14:tracePt t="41525" x="0" y="5461000"/>
          <p14:tracePt t="41541" x="0" y="5467350"/>
          <p14:tracePt t="41549" x="0" y="5473700"/>
          <p14:tracePt t="41557" x="0" y="5480050"/>
          <p14:tracePt t="41605" x="6350" y="5486400"/>
          <p14:tracePt t="41612" x="33338" y="5492750"/>
          <p14:tracePt t="41629" x="46038" y="5499100"/>
          <p14:tracePt t="41637" x="65088" y="5511800"/>
          <p14:tracePt t="41657" x="136525" y="5532438"/>
          <p14:tracePt t="41658" x="209550" y="5551488"/>
          <p14:tracePt t="41674" x="306388" y="5578475"/>
          <p14:tracePt t="41690" x="417513" y="5616575"/>
          <p14:tracePt t="41707" x="549275" y="5630863"/>
          <p14:tracePt t="41724" x="679450" y="5637213"/>
          <p14:tracePt t="41740" x="933450" y="5637213"/>
          <p14:tracePt t="41757" x="1050925" y="5637213"/>
          <p14:tracePt t="41774" x="1182688" y="5637213"/>
          <p14:tracePt t="41790" x="1306513" y="5637213"/>
          <p14:tracePt t="41807" x="1411288" y="5637213"/>
          <p14:tracePt t="41824" x="1541463" y="5637213"/>
          <p14:tracePt t="41840" x="1671638" y="5637213"/>
          <p14:tracePt t="41857" x="1835150" y="5637213"/>
          <p14:tracePt t="41874" x="1992313" y="5637213"/>
          <p14:tracePt t="41890" x="2149475" y="5643563"/>
          <p14:tracePt t="41907" x="2332038" y="5643563"/>
          <p14:tracePt t="41924" x="2495550" y="5649913"/>
          <p14:tracePt t="41940" x="2789238" y="5649913"/>
          <p14:tracePt t="41957" x="2938463" y="5649913"/>
          <p14:tracePt t="41974" x="3128963" y="5649913"/>
          <p14:tracePt t="41990" x="3330575" y="5656263"/>
          <p14:tracePt t="42007" x="3513138" y="5656263"/>
          <p14:tracePt t="42024" x="3683000" y="5656263"/>
          <p14:tracePt t="42040" x="3833813" y="5656263"/>
          <p14:tracePt t="42057" x="3963988" y="5662613"/>
          <p14:tracePt t="42073" x="4068763" y="5662613"/>
          <p14:tracePt t="42090" x="4173538" y="5662613"/>
          <p14:tracePt t="42107" x="4265613" y="5662613"/>
          <p14:tracePt t="42124" x="4324350" y="5662613"/>
          <p14:tracePt t="42140" x="4343400" y="5662613"/>
          <p14:tracePt t="44049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dirty="0" smtClean="0"/>
              <a:t> Public Interface 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491381"/>
          </a:xfrm>
        </p:spPr>
        <p:txBody>
          <a:bodyPr/>
          <a:lstStyle/>
          <a:p>
            <a:r>
              <a:rPr lang="en-US" dirty="0" smtClean="0"/>
              <a:t>The constructors and methods of a class go inside the class declaration: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class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private double balance; //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instance 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variables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</a:p>
          <a:p>
            <a:pPr lvl="1"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// Constructors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public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(double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 = </a:t>
            </a:r>
            <a:r>
              <a:rPr lang="en-US" i="1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inputBalance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162800" y="5791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Continued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7"/>
    </mc:Choice>
    <mc:Fallback xmlns="">
      <p:transition spd="slow" advTm="40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171" x="3676650" y="2841625"/>
          <p14:tracePt t="6407" x="3683000" y="2835275"/>
          <p14:tracePt t="6415" x="3690938" y="2820988"/>
          <p14:tracePt t="6423" x="3697288" y="2808288"/>
          <p14:tracePt t="6431" x="3716338" y="2776538"/>
          <p14:tracePt t="6446" x="3729038" y="2730500"/>
          <p14:tracePt t="6463" x="3768725" y="2644775"/>
          <p14:tracePt t="6479" x="3787775" y="2579688"/>
          <p14:tracePt t="6496" x="3794125" y="2520950"/>
          <p14:tracePt t="6512" x="3794125" y="2462213"/>
          <p14:tracePt t="6529" x="3787775" y="2403475"/>
          <p14:tracePt t="6545" x="3749675" y="2357438"/>
          <p14:tracePt t="6562" x="3697288" y="2305050"/>
          <p14:tracePt t="6579" x="3605213" y="2266950"/>
          <p14:tracePt t="6595" x="3454400" y="2246313"/>
          <p14:tracePt t="6612" x="3278188" y="2246313"/>
          <p14:tracePt t="6629" x="3082925" y="2246313"/>
          <p14:tracePt t="6645" x="2887663" y="2246313"/>
          <p14:tracePt t="6662" x="2697163" y="2239963"/>
          <p14:tracePt t="6679" x="2397125" y="2246313"/>
          <p14:tracePt t="6695" x="2220913" y="2246313"/>
          <p14:tracePt t="6712" x="2097088" y="2233613"/>
          <p14:tracePt t="6729" x="2005013" y="2233613"/>
          <p14:tracePt t="6745" x="1939925" y="2233613"/>
          <p14:tracePt t="6762" x="1893888" y="2233613"/>
          <p14:tracePt t="6779" x="1868488" y="2233613"/>
          <p14:tracePt t="6796" x="1835150" y="2233613"/>
          <p14:tracePt t="6813" x="1782763" y="2233613"/>
          <p14:tracePt t="6829" x="1736725" y="2233613"/>
          <p14:tracePt t="6846" x="1711325" y="2233613"/>
          <p14:tracePt t="6862" x="1704975" y="2233613"/>
          <p14:tracePt t="7039" x="1711325" y="2233613"/>
          <p14:tracePt t="7063" x="1717675" y="2227263"/>
          <p14:tracePt t="7078" x="1724025" y="2227263"/>
          <p14:tracePt t="7079" x="1736725" y="2220913"/>
          <p14:tracePt t="7095" x="1770063" y="2220913"/>
          <p14:tracePt t="7096" x="1835150" y="2220913"/>
          <p14:tracePt t="7112" x="1952625" y="2220913"/>
          <p14:tracePt t="7129" x="2109788" y="2220913"/>
          <p14:tracePt t="7145" x="2292350" y="2220913"/>
          <p14:tracePt t="7162" x="2481263" y="2214563"/>
          <p14:tracePt t="7178" x="2749550" y="2208213"/>
          <p14:tracePt t="7195" x="3005138" y="2201863"/>
          <p14:tracePt t="7212" x="3225800" y="2187575"/>
          <p14:tracePt t="7229" x="3403600" y="2187575"/>
          <p14:tracePt t="7245" x="3559175" y="2187575"/>
          <p14:tracePt t="7262" x="3651250" y="2187575"/>
          <p14:tracePt t="7278" x="3663950" y="2187575"/>
          <p14:tracePt t="8175" x="3657600" y="2187575"/>
          <p14:tracePt t="8183" x="3651250" y="2187575"/>
          <p14:tracePt t="8191" x="3638550" y="2187575"/>
          <p14:tracePt t="8199" x="3592513" y="2201863"/>
          <p14:tracePt t="8212" x="3521075" y="2220913"/>
          <p14:tracePt t="8229" x="3429000" y="2233613"/>
          <p14:tracePt t="8245" x="3298825" y="2246313"/>
          <p14:tracePt t="8262" x="3160713" y="2266950"/>
          <p14:tracePt t="8279" x="2946400" y="2273300"/>
          <p14:tracePt t="8295" x="2808288" y="2279650"/>
          <p14:tracePt t="8312" x="2678113" y="2286000"/>
          <p14:tracePt t="8328" x="2573338" y="2286000"/>
          <p14:tracePt t="8346" x="2455863" y="2286000"/>
          <p14:tracePt t="8362" x="2363788" y="2286000"/>
          <p14:tracePt t="8378" x="2279650" y="2305050"/>
          <p14:tracePt t="8395" x="2174875" y="2338388"/>
          <p14:tracePt t="8411" x="2076450" y="2370138"/>
          <p14:tracePt t="8429" x="1985963" y="2397125"/>
          <p14:tracePt t="8445" x="1874838" y="2436813"/>
          <p14:tracePt t="8461" x="1763713" y="2489200"/>
          <p14:tracePt t="8461" x="1692275" y="2508250"/>
          <p14:tracePt t="8479" x="1574800" y="2566988"/>
          <p14:tracePt t="8496" x="1397000" y="2659063"/>
          <p14:tracePt t="8512" x="1247775" y="2743200"/>
          <p14:tracePt t="8528" x="1123950" y="2827338"/>
          <p14:tracePt t="8545" x="1058863" y="2873375"/>
          <p14:tracePt t="8561" x="1006475" y="2913063"/>
          <p14:tracePt t="8578" x="992188" y="2919413"/>
          <p14:tracePt t="8767" x="992188" y="2925763"/>
          <p14:tracePt t="8771" x="1012825" y="2925763"/>
          <p14:tracePt t="8780" x="1038225" y="2925763"/>
          <p14:tracePt t="8795" x="1096963" y="2925763"/>
          <p14:tracePt t="8811" x="1208088" y="2925763"/>
          <p14:tracePt t="8828" x="1331913" y="2925763"/>
          <p14:tracePt t="8844" x="1482725" y="2925763"/>
          <p14:tracePt t="8861" x="1619250" y="2925763"/>
          <p14:tracePt t="8878" x="1751013" y="2925763"/>
          <p14:tracePt t="8894" x="1946275" y="2932113"/>
          <p14:tracePt t="8911" x="2082800" y="2932113"/>
          <p14:tracePt t="8928" x="2208213" y="2932113"/>
          <p14:tracePt t="8945" x="2325688" y="2932113"/>
          <p14:tracePt t="8961" x="2462213" y="2932113"/>
          <p14:tracePt t="8978" x="2613025" y="2932113"/>
          <p14:tracePt t="8994" x="2782888" y="2932113"/>
          <p14:tracePt t="9011" x="2938463" y="2932113"/>
          <p14:tracePt t="9028" x="3122613" y="2932113"/>
          <p14:tracePt t="9044" x="3292475" y="2932113"/>
          <p14:tracePt t="9061" x="3462338" y="2932113"/>
          <p14:tracePt t="9078" x="3722688" y="2932113"/>
          <p14:tracePt t="9095" x="3886200" y="2932113"/>
          <p14:tracePt t="9111" x="4075113" y="2938463"/>
          <p14:tracePt t="9128" x="4259263" y="2938463"/>
          <p14:tracePt t="9144" x="4408488" y="2938463"/>
          <p14:tracePt t="9161" x="4519613" y="2952750"/>
          <p14:tracePt t="9178" x="4618038" y="2959100"/>
          <p14:tracePt t="9195" x="4716463" y="2959100"/>
          <p14:tracePt t="9212" x="4819650" y="2959100"/>
          <p14:tracePt t="9228" x="4905375" y="2959100"/>
          <p14:tracePt t="9245" x="4964113" y="2959100"/>
          <p14:tracePt t="9262" x="4976813" y="2959100"/>
          <p14:tracePt t="10463" x="4970463" y="2959100"/>
          <p14:tracePt t="10471" x="4964113" y="2965450"/>
          <p14:tracePt t="10482" x="4964113" y="2971800"/>
          <p14:tracePt t="10482" x="4964113" y="2978150"/>
          <p14:tracePt t="10495" x="4964113" y="2990850"/>
          <p14:tracePt t="10495" x="4964113" y="3005138"/>
          <p14:tracePt t="10510" x="4964113" y="3011488"/>
          <p14:tracePt t="10631" x="4964113" y="3017838"/>
          <p14:tracePt t="10639" x="4951413" y="3024188"/>
          <p14:tracePt t="10649" x="4945063" y="3030538"/>
          <p14:tracePt t="10652" x="4930775" y="3043238"/>
          <p14:tracePt t="10660" x="4859338" y="3089275"/>
          <p14:tracePt t="10677" x="4794250" y="3141663"/>
          <p14:tracePt t="10694" x="4702175" y="3167063"/>
          <p14:tracePt t="10710" x="4572000" y="3187700"/>
          <p14:tracePt t="10727" x="4506913" y="3213100"/>
          <p14:tracePt t="10744" x="4473575" y="3213100"/>
          <p14:tracePt t="10760" x="4435475" y="3225800"/>
          <p14:tracePt t="10777" x="4376738" y="3225800"/>
          <p14:tracePt t="10794" x="4278313" y="3233738"/>
          <p14:tracePt t="10810" x="4148138" y="3233738"/>
          <p14:tracePt t="10827" x="3978275" y="3252788"/>
          <p14:tracePt t="10844" x="3814763" y="3271838"/>
          <p14:tracePt t="10860" x="3683000" y="3284538"/>
          <p14:tracePt t="10877" x="3586163" y="3284538"/>
          <p14:tracePt t="10894" x="3481388" y="3284538"/>
          <p14:tracePt t="10910" x="3305175" y="3271838"/>
          <p14:tracePt t="10927" x="3148013" y="3233738"/>
          <p14:tracePt t="10944" x="2978150" y="3194050"/>
          <p14:tracePt t="10960" x="2808288" y="3148013"/>
          <p14:tracePt t="10977" x="2651125" y="3108325"/>
          <p14:tracePt t="10994" x="2527300" y="3076575"/>
          <p14:tracePt t="11010" x="2422525" y="3049588"/>
          <p14:tracePt t="11027" x="2325688" y="3036888"/>
          <p14:tracePt t="11044" x="2220913" y="3036888"/>
          <p14:tracePt t="11060" x="2116138" y="3036888"/>
          <p14:tracePt t="11077" x="1992313" y="3036888"/>
          <p14:tracePt t="11094" x="1862138" y="3036888"/>
          <p14:tracePt t="11110" x="1677988" y="3036888"/>
          <p14:tracePt t="11127" x="1560513" y="3043238"/>
          <p14:tracePt t="11144" x="1443038" y="3043238"/>
          <p14:tracePt t="11160" x="1358900" y="3049588"/>
          <p14:tracePt t="11177" x="1241425" y="3055938"/>
          <p14:tracePt t="11194" x="1143000" y="3076575"/>
          <p14:tracePt t="11210" x="1065213" y="3089275"/>
          <p14:tracePt t="11227" x="966788" y="3122613"/>
          <p14:tracePt t="11243" x="868363" y="3141663"/>
          <p14:tracePt t="11260" x="803275" y="3181350"/>
          <p14:tracePt t="11277" x="744538" y="3225800"/>
          <p14:tracePt t="11293" x="692150" y="3278188"/>
          <p14:tracePt t="11310" x="601663" y="3382963"/>
          <p14:tracePt t="11327" x="522288" y="3462338"/>
          <p14:tracePt t="11343" x="438150" y="3540125"/>
          <p14:tracePt t="11360" x="358775" y="3632200"/>
          <p14:tracePt t="11377" x="274638" y="3735388"/>
          <p14:tracePt t="11393" x="195263" y="3846513"/>
          <p14:tracePt t="11410" x="123825" y="3963988"/>
          <p14:tracePt t="11427" x="46038" y="4081463"/>
          <p14:tracePt t="11443" x="0" y="4219575"/>
          <p14:tracePt t="11460" x="0" y="4343400"/>
          <p14:tracePt t="11477" x="0" y="4506913"/>
          <p14:tracePt t="11493" x="0" y="4664075"/>
          <p14:tracePt t="11510" x="12700" y="4899025"/>
          <p14:tracePt t="11527" x="33338" y="5048250"/>
          <p14:tracePt t="11544" x="104775" y="5159375"/>
          <p14:tracePt t="11560" x="195263" y="5251450"/>
          <p14:tracePt t="11577" x="293688" y="5316538"/>
          <p14:tracePt t="11593" x="417513" y="5375275"/>
          <p14:tracePt t="11610" x="549275" y="5427663"/>
          <p14:tracePt t="11627" x="673100" y="5473700"/>
          <p14:tracePt t="11643" x="784225" y="5499100"/>
          <p14:tracePt t="11660" x="862013" y="5519738"/>
          <p14:tracePt t="11677" x="901700" y="5526088"/>
          <p14:tracePt t="11693" x="933450" y="5538788"/>
          <p14:tracePt t="11710" x="979488" y="5545138"/>
          <p14:tracePt t="11727" x="1025525" y="5538788"/>
          <p14:tracePt t="11743" x="1071563" y="5538788"/>
          <p14:tracePt t="11760" x="1109663" y="5532438"/>
          <p14:tracePt t="11777" x="1155700" y="5511800"/>
          <p14:tracePt t="11793" x="1189038" y="5486400"/>
          <p14:tracePt t="11810" x="1214438" y="5461000"/>
          <p14:tracePt t="11827" x="1227138" y="5427663"/>
          <p14:tracePt t="11843" x="1227138" y="5375275"/>
          <p14:tracePt t="11860" x="1220788" y="5322888"/>
          <p14:tracePt t="11877" x="1195388" y="5245100"/>
          <p14:tracePt t="11893" x="1176338" y="5192713"/>
          <p14:tracePt t="11910" x="1130300" y="5062538"/>
          <p14:tracePt t="11927" x="1071563" y="4930775"/>
          <p14:tracePt t="11943" x="1019175" y="4794250"/>
          <p14:tracePt t="11960" x="973138" y="4637088"/>
          <p14:tracePt t="11977" x="927100" y="4473575"/>
          <p14:tracePt t="11993" x="927100" y="4303713"/>
          <p14:tracePt t="12010" x="927100" y="4148138"/>
          <p14:tracePt t="12026" x="927100" y="3984625"/>
          <p14:tracePt t="12043" x="927100" y="3802063"/>
          <p14:tracePt t="12060" x="933450" y="3651250"/>
          <p14:tracePt t="12077" x="939800" y="3533775"/>
          <p14:tracePt t="12093" x="954088" y="3429000"/>
          <p14:tracePt t="12110" x="960438" y="3344863"/>
          <p14:tracePt t="12126" x="960438" y="3213100"/>
          <p14:tracePt t="12143" x="960438" y="3154363"/>
          <p14:tracePt t="12160" x="960438" y="3122613"/>
          <p14:tracePt t="12351" x="954088" y="3128963"/>
          <p14:tracePt t="12359" x="939800" y="3148013"/>
          <p14:tracePt t="12368" x="927100" y="3160713"/>
          <p14:tracePt t="12377" x="889000" y="3206750"/>
          <p14:tracePt t="12393" x="842963" y="3265488"/>
          <p14:tracePt t="12410" x="796925" y="3330575"/>
          <p14:tracePt t="12426" x="738188" y="3409950"/>
          <p14:tracePt t="12443" x="698500" y="3494088"/>
          <p14:tracePt t="12460" x="660400" y="3617913"/>
          <p14:tracePt t="12476" x="639763" y="3749675"/>
          <p14:tracePt t="12493" x="633413" y="3886200"/>
          <p14:tracePt t="12510" x="633413" y="4030663"/>
          <p14:tracePt t="12526" x="633413" y="4265613"/>
          <p14:tracePt t="12543" x="633413" y="4395788"/>
          <p14:tracePt t="12560" x="660400" y="4519613"/>
          <p14:tracePt t="12576" x="725488" y="4649788"/>
          <p14:tracePt t="12593" x="784225" y="4760913"/>
          <p14:tracePt t="12610" x="862013" y="4852988"/>
          <p14:tracePt t="12626" x="933450" y="4911725"/>
          <p14:tracePt t="12644" x="979488" y="4951413"/>
          <p14:tracePt t="12660" x="998538" y="4964113"/>
          <p14:tracePt t="12677" x="1006475" y="4964113"/>
          <p14:tracePt t="12711" x="1006475" y="4957763"/>
          <p14:tracePt t="12727" x="1012825" y="4951413"/>
          <p14:tracePt t="12727" x="1019175" y="4945063"/>
          <p14:tracePt t="12743" x="1025525" y="4930775"/>
          <p14:tracePt t="12759" x="1025525" y="4924425"/>
          <p14:tracePt t="12776" x="1019175" y="4892675"/>
          <p14:tracePt t="12793" x="1012825" y="4846638"/>
          <p14:tracePt t="13031" x="1006475" y="4840288"/>
          <p14:tracePt t="13038" x="1006475" y="4826000"/>
          <p14:tracePt t="13052" x="1006475" y="4781550"/>
          <p14:tracePt t="13055" x="998538" y="4735513"/>
          <p14:tracePt t="13076" x="947738" y="4584700"/>
          <p14:tracePt t="13076" x="927100" y="4427538"/>
          <p14:tracePt t="13093" x="901700" y="4284663"/>
          <p14:tracePt t="13110" x="881063" y="4102100"/>
          <p14:tracePt t="13126" x="881063" y="3892550"/>
          <p14:tracePt t="13143" x="881063" y="3787775"/>
          <p14:tracePt t="13159" x="881063" y="3690938"/>
          <p14:tracePt t="13176" x="881063" y="3592513"/>
          <p14:tracePt t="13193" x="901700" y="3513138"/>
          <p14:tracePt t="13209" x="920750" y="3441700"/>
          <p14:tracePt t="13226" x="947738" y="3376613"/>
          <p14:tracePt t="13243" x="966788" y="3324225"/>
          <p14:tracePt t="13259" x="979488" y="3284538"/>
          <p14:tracePt t="13276" x="1006475" y="3233738"/>
          <p14:tracePt t="13293" x="1038225" y="3187700"/>
          <p14:tracePt t="13309" x="1071563" y="3135313"/>
          <p14:tracePt t="13326" x="1130300" y="3082925"/>
          <p14:tracePt t="13343" x="1189038" y="3024188"/>
          <p14:tracePt t="13360" x="1247775" y="2990850"/>
          <p14:tracePt t="13376" x="1312863" y="2946400"/>
          <p14:tracePt t="13393" x="1390650" y="2913063"/>
          <p14:tracePt t="13409" x="1455738" y="2894013"/>
          <p14:tracePt t="13426" x="1547813" y="2873375"/>
          <p14:tracePt t="13443" x="1646238" y="2841625"/>
          <p14:tracePt t="13459" x="1717675" y="2820988"/>
          <p14:tracePt t="13476" x="1763713" y="2820988"/>
          <p14:tracePt t="13493" x="1782763" y="2820988"/>
          <p14:tracePt t="14726" x="1789113" y="2820988"/>
          <p14:tracePt t="14774" x="1789113" y="2827338"/>
          <p14:tracePt t="14806" x="1789113" y="2835275"/>
          <p14:tracePt t="14830" x="1789113" y="2841625"/>
          <p14:tracePt t="14838" x="1789113" y="2847975"/>
          <p14:tracePt t="14854" x="1795463" y="2854325"/>
          <p14:tracePt t="14862" x="1803400" y="2873375"/>
          <p14:tracePt t="14879" x="1809750" y="2887663"/>
          <p14:tracePt t="14886" x="1822450" y="2900363"/>
          <p14:tracePt t="14894" x="1854200" y="2932113"/>
          <p14:tracePt t="14909" x="1900238" y="2952750"/>
          <p14:tracePt t="14925" x="1965325" y="2971800"/>
          <p14:tracePt t="14942" x="1965325" y="2978150"/>
          <p14:tracePt t="15214" x="1965325" y="2984500"/>
          <p14:tracePt t="15222" x="1958975" y="2990850"/>
          <p14:tracePt t="15238" x="1946275" y="2990850"/>
          <p14:tracePt t="15246" x="1946275" y="2997200"/>
          <p14:tracePt t="15254" x="1946275" y="2990850"/>
          <p14:tracePt t="15262" x="1946275" y="2984500"/>
          <p14:tracePt t="16894" x="1927225" y="2984500"/>
          <p14:tracePt t="16902" x="1887538" y="2984500"/>
          <p14:tracePt t="16910" x="1835150" y="2984500"/>
          <p14:tracePt t="16925" x="1782763" y="2984500"/>
          <p14:tracePt t="16925" x="1677988" y="2984500"/>
          <p14:tracePt t="16941" x="1574800" y="2984500"/>
          <p14:tracePt t="16958" x="1430338" y="2984500"/>
          <p14:tracePt t="16975" x="1377950" y="2971800"/>
          <p14:tracePt t="16991" x="1365250" y="2965450"/>
          <p14:tracePt t="17008" x="1358900" y="2952750"/>
          <p14:tracePt t="17025" x="1331913" y="2913063"/>
          <p14:tracePt t="17041" x="1287463" y="2835275"/>
          <p14:tracePt t="17058" x="1235075" y="2709863"/>
          <p14:tracePt t="17075" x="1176338" y="2606675"/>
          <p14:tracePt t="17092" x="1136650" y="2508250"/>
          <p14:tracePt t="17108" x="1117600" y="2397125"/>
          <p14:tracePt t="17125" x="1109663" y="2311400"/>
          <p14:tracePt t="17141" x="1090613" y="2239963"/>
          <p14:tracePt t="17158" x="1058863" y="2181225"/>
          <p14:tracePt t="17174" x="1050925" y="2181225"/>
          <p14:tracePt t="17222" x="1044575" y="2181225"/>
          <p14:tracePt t="17240" x="1038225" y="2181225"/>
          <p14:tracePt t="17246" x="1025525" y="2181225"/>
          <p14:tracePt t="17252" x="1012825" y="2181225"/>
          <p14:tracePt t="17258" x="979488" y="2181225"/>
          <p14:tracePt t="17274" x="939800" y="2174875"/>
          <p14:tracePt t="17291" x="895350" y="2149475"/>
          <p14:tracePt t="17308" x="868363" y="2135188"/>
          <p14:tracePt t="17324" x="830263" y="2122488"/>
          <p14:tracePt t="17341" x="809625" y="2109788"/>
          <p14:tracePt t="17358" x="757238" y="2082800"/>
          <p14:tracePt t="17374" x="731838" y="2082800"/>
          <p14:tracePt t="17391" x="719138" y="2076450"/>
          <p14:tracePt t="17408" x="711200" y="2076450"/>
          <p14:tracePt t="17991" x="719138" y="2076450"/>
          <p14:tracePt t="18015" x="725488" y="2076450"/>
          <p14:tracePt t="18023" x="744538" y="2076450"/>
          <p14:tracePt t="18025" x="769938" y="2076450"/>
          <p14:tracePt t="18045" x="815975" y="2076450"/>
          <p14:tracePt t="18058" x="868363" y="2076450"/>
          <p14:tracePt t="18075" x="927100" y="2076450"/>
          <p14:tracePt t="18092" x="1012825" y="2076450"/>
          <p14:tracePt t="18108" x="1077913" y="2076450"/>
          <p14:tracePt t="18125" x="1168400" y="2076450"/>
          <p14:tracePt t="18142" x="1266825" y="2076450"/>
          <p14:tracePt t="18159" x="1358900" y="2076450"/>
          <p14:tracePt t="18175" x="1516063" y="2076450"/>
          <p14:tracePt t="18192" x="1612900" y="2076450"/>
          <p14:tracePt t="18208" x="1730375" y="2076450"/>
          <p14:tracePt t="18225" x="1862138" y="2082800"/>
          <p14:tracePt t="18242" x="1998663" y="2082800"/>
          <p14:tracePt t="18258" x="2168525" y="2090738"/>
          <p14:tracePt t="18275" x="2357438" y="2090738"/>
          <p14:tracePt t="18292" x="2566988" y="2090738"/>
          <p14:tracePt t="18308" x="2749550" y="2090738"/>
          <p14:tracePt t="18325" x="2925763" y="2090738"/>
          <p14:tracePt t="18342" x="3095625" y="2090738"/>
          <p14:tracePt t="18358" x="3240088" y="2090738"/>
          <p14:tracePt t="18376" x="3284538" y="2090738"/>
          <p14:tracePt t="18999" x="3278188" y="2090738"/>
          <p14:tracePt t="19002" x="3271838" y="2090738"/>
          <p14:tracePt t="19010" x="3259138" y="2097088"/>
          <p14:tracePt t="19025" x="3225800" y="2109788"/>
          <p14:tracePt t="19042" x="3194050" y="2122488"/>
          <p14:tracePt t="19058" x="3122613" y="2149475"/>
          <p14:tracePt t="19075" x="3036888" y="2181225"/>
          <p14:tracePt t="19092" x="2919413" y="2201863"/>
          <p14:tracePt t="19108" x="2795588" y="2233613"/>
          <p14:tracePt t="19125" x="2659063" y="2292350"/>
          <p14:tracePt t="19141" x="2508250" y="2332038"/>
          <p14:tracePt t="19158" x="2351088" y="2363788"/>
          <p14:tracePt t="19175" x="2135188" y="2430463"/>
          <p14:tracePt t="19191" x="1998663" y="2474913"/>
          <p14:tracePt t="19208" x="1841500" y="2520950"/>
          <p14:tracePt t="19225" x="1665288" y="2598738"/>
          <p14:tracePt t="19241" x="1522413" y="2665413"/>
          <p14:tracePt t="19258" x="1397000" y="2703513"/>
          <p14:tracePt t="19275" x="1266825" y="2755900"/>
          <p14:tracePt t="19291" x="1168400" y="2782888"/>
          <p14:tracePt t="19308" x="1077913" y="2801938"/>
          <p14:tracePt t="19325" x="1025525" y="2814638"/>
          <p14:tracePt t="19341" x="1006475" y="2820988"/>
          <p14:tracePt t="19358" x="992188" y="2827338"/>
          <p14:tracePt t="19471" x="992188" y="2814638"/>
          <p14:tracePt t="19479" x="1025525" y="2782888"/>
          <p14:tracePt t="19487" x="1065213" y="2749550"/>
          <p14:tracePt t="19495" x="1195388" y="2651125"/>
          <p14:tracePt t="19508" x="1377950" y="2527300"/>
          <p14:tracePt t="19525" x="1593850" y="2416175"/>
          <p14:tracePt t="19541" x="1763713" y="2332038"/>
          <p14:tracePt t="19558" x="1906588" y="2279650"/>
          <p14:tracePt t="19575" x="2011363" y="2220913"/>
          <p14:tracePt t="19591" x="2038350" y="2193925"/>
          <p14:tracePt t="19608" x="2044700" y="2181225"/>
          <p14:tracePt t="19625" x="2051050" y="2168525"/>
          <p14:tracePt t="19641" x="2051050" y="2155825"/>
          <p14:tracePt t="19727" x="2057400" y="2155825"/>
          <p14:tracePt t="19735" x="2082800" y="2149475"/>
          <p14:tracePt t="19743" x="2103438" y="2149475"/>
          <p14:tracePt t="19751" x="2174875" y="2135188"/>
          <p14:tracePt t="19761" x="2214563" y="2135188"/>
          <p14:tracePt t="19774" x="2468563" y="2135188"/>
          <p14:tracePt t="19791" x="2665413" y="2141538"/>
          <p14:tracePt t="19808" x="2894013" y="2155825"/>
          <p14:tracePt t="19824" x="3095625" y="2155825"/>
          <p14:tracePt t="19841" x="3298825" y="2155825"/>
          <p14:tracePt t="19858" x="3454400" y="2162175"/>
          <p14:tracePt t="19874" x="3527425" y="2162175"/>
          <p14:tracePt t="19891" x="3533775" y="2162175"/>
          <p14:tracePt t="19908" x="3533775" y="2155825"/>
          <p14:tracePt t="19943" x="3527425" y="2155825"/>
          <p14:tracePt t="19958" x="3521075" y="2155825"/>
          <p14:tracePt t="19961" x="3513138" y="2155825"/>
          <p14:tracePt t="19974" x="3462338" y="2155825"/>
          <p14:tracePt t="19991" x="3252788" y="2168525"/>
          <p14:tracePt t="20008" x="2990850" y="2168525"/>
          <p14:tracePt t="20024" x="2665413" y="2193925"/>
          <p14:tracePt t="20041" x="2338388" y="2239963"/>
          <p14:tracePt t="20058" x="1998663" y="2305050"/>
          <p14:tracePt t="20074" x="1593850" y="2390775"/>
          <p14:tracePt t="20091" x="1338263" y="2443163"/>
          <p14:tracePt t="20108" x="1123950" y="2547938"/>
          <p14:tracePt t="20124" x="939800" y="2638425"/>
          <p14:tracePt t="20141" x="790575" y="2709863"/>
          <p14:tracePt t="20158" x="692150" y="2768600"/>
          <p14:tracePt t="20174" x="627063" y="2808288"/>
          <p14:tracePt t="20174" x="608013" y="2827338"/>
          <p14:tracePt t="20191" x="568325" y="2841625"/>
          <p14:tracePt t="20208" x="541338" y="2860675"/>
          <p14:tracePt t="20224" x="528638" y="2867025"/>
          <p14:tracePt t="20447" x="534988" y="2867025"/>
          <p14:tracePt t="20463" x="549275" y="2867025"/>
          <p14:tracePt t="20471" x="561975" y="2867025"/>
          <p14:tracePt t="20479" x="593725" y="2867025"/>
          <p14:tracePt t="20491" x="660400" y="2867025"/>
          <p14:tracePt t="20508" x="757238" y="2867025"/>
          <p14:tracePt t="20524" x="862013" y="2867025"/>
          <p14:tracePt t="20541" x="947738" y="2867025"/>
          <p14:tracePt t="20557" x="1031875" y="2841625"/>
          <p14:tracePt t="20574" x="1084263" y="2789238"/>
          <p14:tracePt t="20591" x="1143000" y="2703513"/>
          <p14:tracePt t="20607" x="1149350" y="2671763"/>
          <p14:tracePt t="20624" x="1143000" y="2651125"/>
          <p14:tracePt t="20641" x="1136650" y="2625725"/>
          <p14:tracePt t="20658" x="1136650" y="2619375"/>
          <p14:tracePt t="20674" x="1130300" y="2619375"/>
          <p14:tracePt t="20691" x="1123950" y="2619375"/>
          <p14:tracePt t="20839" x="1123950" y="2625725"/>
          <p14:tracePt t="20847" x="1123950" y="2632075"/>
          <p14:tracePt t="20857" x="1117600" y="2638425"/>
          <p14:tracePt t="20858" x="1103313" y="2665413"/>
          <p14:tracePt t="20874" x="1096963" y="2690813"/>
          <p14:tracePt t="20891" x="1077913" y="2724150"/>
          <p14:tracePt t="20907" x="1077913" y="2743200"/>
          <p14:tracePt t="20924" x="1058863" y="2776538"/>
          <p14:tracePt t="20941" x="1044575" y="2808288"/>
          <p14:tracePt t="20957" x="1038225" y="2847975"/>
          <p14:tracePt t="20974" x="1025525" y="2873375"/>
          <p14:tracePt t="20991" x="1019175" y="2932113"/>
          <p14:tracePt t="21007" x="1019175" y="2952750"/>
          <p14:tracePt t="21024" x="1019175" y="2971800"/>
          <p14:tracePt t="21041" x="1025525" y="2984500"/>
          <p14:tracePt t="21057" x="1038225" y="2997200"/>
          <p14:tracePt t="21074" x="1044575" y="3005138"/>
          <p14:tracePt t="21091" x="1058863" y="3011488"/>
          <p14:tracePt t="21107" x="1071563" y="3017838"/>
          <p14:tracePt t="21124" x="1084263" y="3024188"/>
          <p14:tracePt t="21159" x="1090613" y="3024188"/>
          <p14:tracePt t="21247" x="1090613" y="3017838"/>
          <p14:tracePt t="21255" x="1090613" y="3011488"/>
          <p14:tracePt t="21263" x="1084263" y="3011488"/>
          <p14:tracePt t="21274" x="1084263" y="2997200"/>
          <p14:tracePt t="21279" x="1071563" y="2965450"/>
          <p14:tracePt t="21291" x="1050925" y="2919413"/>
          <p14:tracePt t="21307" x="1044575" y="2854325"/>
          <p14:tracePt t="21324" x="1038225" y="2795588"/>
          <p14:tracePt t="21341" x="1038225" y="2709863"/>
          <p14:tracePt t="21357" x="1038225" y="2651125"/>
          <p14:tracePt t="21374" x="1050925" y="2598738"/>
          <p14:tracePt t="21391" x="1077913" y="2560638"/>
          <p14:tracePt t="21407" x="1077913" y="2554288"/>
          <p14:tracePt t="21535" x="1071563" y="2560638"/>
          <p14:tracePt t="21546" x="1065213" y="2566988"/>
          <p14:tracePt t="21546" x="1044575" y="2579688"/>
          <p14:tracePt t="21557" x="1025525" y="2598738"/>
          <p14:tracePt t="21574" x="998538" y="2619375"/>
          <p14:tracePt t="21591" x="954088" y="2671763"/>
          <p14:tracePt t="21607" x="914400" y="2736850"/>
          <p14:tracePt t="21624" x="895350" y="2776538"/>
          <p14:tracePt t="21640" x="895350" y="2835275"/>
          <p14:tracePt t="21657" x="895350" y="2873375"/>
          <p14:tracePt t="21674" x="914400" y="2906713"/>
          <p14:tracePt t="21691" x="933450" y="2932113"/>
          <p14:tracePt t="21707" x="947738" y="2952750"/>
          <p14:tracePt t="21724" x="960438" y="2952750"/>
          <p14:tracePt t="21740" x="960438" y="2959100"/>
          <p14:tracePt t="21757" x="966788" y="2959100"/>
          <p14:tracePt t="23231" x="966788" y="2952750"/>
          <p14:tracePt t="23239" x="973138" y="2946400"/>
          <p14:tracePt t="23247" x="985838" y="2946400"/>
          <p14:tracePt t="23256" x="1006475" y="2938463"/>
          <p14:tracePt t="23259" x="1058863" y="2925763"/>
          <p14:tracePt t="23273" x="1123950" y="2913063"/>
          <p14:tracePt t="23290" x="1168400" y="2913063"/>
          <p14:tracePt t="23306" x="1208088" y="2913063"/>
          <p14:tracePt t="23323" x="1235075" y="2900363"/>
          <p14:tracePt t="23340" x="1254125" y="2894013"/>
          <p14:tracePt t="23356" x="1273175" y="2887663"/>
          <p14:tracePt t="23373" x="1300163" y="2873375"/>
          <p14:tracePt t="23390" x="1325563" y="2860675"/>
          <p14:tracePt t="23406" x="1371600" y="2854325"/>
          <p14:tracePt t="23423" x="1417638" y="2841625"/>
          <p14:tracePt t="23440" x="1436688" y="2841625"/>
          <p14:tracePt t="23456" x="1443038" y="2841625"/>
          <p14:tracePt t="23473" x="1449388" y="2841625"/>
          <p14:tracePt t="23490" x="1455738" y="2841625"/>
          <p14:tracePt t="23506" x="1470025" y="2841625"/>
          <p14:tracePt t="23523" x="1482725" y="2841625"/>
          <p14:tracePt t="23540" x="1516063" y="2841625"/>
          <p14:tracePt t="23556" x="1541463" y="2841625"/>
          <p14:tracePt t="23573" x="1547813" y="2841625"/>
          <p14:tracePt t="23590" x="1566863" y="2841625"/>
          <p14:tracePt t="23606" x="1587500" y="2841625"/>
          <p14:tracePt t="23623" x="1600200" y="2841625"/>
          <p14:tracePt t="23640" x="1612900" y="2841625"/>
          <p14:tracePt t="23687" x="1619250" y="2841625"/>
          <p14:tracePt t="24143" x="1625600" y="2841625"/>
          <p14:tracePt t="24159" x="1633538" y="2847975"/>
          <p14:tracePt t="24167" x="1639888" y="2847975"/>
          <p14:tracePt t="24175" x="1652588" y="2847975"/>
          <p14:tracePt t="24183" x="1665288" y="2860675"/>
          <p14:tracePt t="24189" x="1704975" y="2873375"/>
          <p14:tracePt t="24206" x="1763713" y="2879725"/>
          <p14:tracePt t="24206" x="1803400" y="2894013"/>
          <p14:tracePt t="24223" x="1847850" y="2900363"/>
          <p14:tracePt t="24239" x="1887538" y="2913063"/>
          <p14:tracePt t="24256" x="1920875" y="2913063"/>
          <p14:tracePt t="24273" x="1946275" y="2913063"/>
          <p14:tracePt t="24290" x="1952625" y="2913063"/>
          <p14:tracePt t="24335" x="1958975" y="2913063"/>
          <p14:tracePt t="25120" x="1965325" y="2913063"/>
          <p14:tracePt t="25134" x="1979613" y="2913063"/>
          <p14:tracePt t="25136" x="1998663" y="2913063"/>
          <p14:tracePt t="25141" x="2032000" y="2913063"/>
          <p14:tracePt t="25157" x="2063750" y="2913063"/>
          <p14:tracePt t="25173" x="2109788" y="2913063"/>
          <p14:tracePt t="25190" x="2141538" y="2913063"/>
          <p14:tracePt t="25207" x="2168525" y="2913063"/>
          <p14:tracePt t="25223" x="2201863" y="2913063"/>
          <p14:tracePt t="25240" x="2220913" y="2913063"/>
          <p14:tracePt t="25257" x="2233613" y="2906713"/>
          <p14:tracePt t="25273" x="2246313" y="2906713"/>
          <p14:tracePt t="25290" x="2273300" y="2906713"/>
          <p14:tracePt t="25307" x="2286000" y="2900363"/>
          <p14:tracePt t="25323" x="2305050" y="2900363"/>
          <p14:tracePt t="25340" x="2325688" y="2900363"/>
          <p14:tracePt t="25357" x="2338388" y="2900363"/>
          <p14:tracePt t="25372" x="2351088" y="2900363"/>
          <p14:tracePt t="25389" x="2357438" y="2900363"/>
          <p14:tracePt t="25406" x="2370138" y="2894013"/>
          <p14:tracePt t="25422" x="2390775" y="2887663"/>
          <p14:tracePt t="25439" x="2416175" y="2887663"/>
          <p14:tracePt t="25456" x="2422525" y="2873375"/>
          <p14:tracePt t="25472" x="2449513" y="2873375"/>
          <p14:tracePt t="25490" x="2462213" y="2873375"/>
          <p14:tracePt t="25506" x="2489200" y="2867025"/>
          <p14:tracePt t="25523" x="2501900" y="2867025"/>
          <p14:tracePt t="25539" x="2520950" y="2867025"/>
          <p14:tracePt t="25555" x="2533650" y="2867025"/>
          <p14:tracePt t="25572" x="2540000" y="2860675"/>
          <p14:tracePt t="25589" x="2547938" y="2860675"/>
          <p14:tracePt t="25606" x="2554288" y="2854325"/>
          <p14:tracePt t="25647" x="2566988" y="2847975"/>
          <p14:tracePt t="25687" x="2573338" y="2847975"/>
          <p14:tracePt t="26248" x="2566988" y="2847975"/>
          <p14:tracePt t="26272" x="2560638" y="2847975"/>
          <p14:tracePt t="26288" x="2554288" y="2847975"/>
          <p14:tracePt t="26302" x="2554288" y="2854325"/>
          <p14:tracePt t="26336" x="2547938" y="2854325"/>
          <p14:tracePt t="26384" x="2547938" y="2847975"/>
          <p14:tracePt t="26392" x="2540000" y="2847975"/>
          <p14:tracePt t="26408" x="2533650" y="2847975"/>
          <p14:tracePt t="26424" x="2527300" y="2847975"/>
          <p14:tracePt t="26428" x="2527300" y="2854325"/>
          <p14:tracePt t="26440" x="2508250" y="2860675"/>
          <p14:tracePt t="26457" x="2495550" y="2867025"/>
          <p14:tracePt t="26496" x="2489200" y="2867025"/>
          <p14:tracePt t="26520" x="2489200" y="2873375"/>
          <p14:tracePt t="26536" x="2481263" y="2873375"/>
          <p14:tracePt t="27496" x="2474913" y="2879725"/>
          <p14:tracePt t="27514" x="2468563" y="2879725"/>
          <p14:tracePt t="27536" x="2462213" y="2887663"/>
          <p14:tracePt t="27544" x="2462213" y="2894013"/>
          <p14:tracePt t="27550" x="2462213" y="2900363"/>
          <p14:tracePt t="27556" x="2449513" y="2913063"/>
          <p14:tracePt t="27572" x="2436813" y="2932113"/>
          <p14:tracePt t="27589" x="2422525" y="2959100"/>
          <p14:tracePt t="27606" x="2409825" y="2984500"/>
          <p14:tracePt t="27622" x="2397125" y="3017838"/>
          <p14:tracePt t="27639" x="2370138" y="3063875"/>
          <p14:tracePt t="27656" x="2357438" y="3089275"/>
          <p14:tracePt t="27672" x="2344738" y="3116263"/>
          <p14:tracePt t="27689" x="2332038" y="3135313"/>
          <p14:tracePt t="27706" x="2319338" y="3167063"/>
          <p14:tracePt t="27722" x="2298700" y="3200400"/>
          <p14:tracePt t="27739" x="2273300" y="3240088"/>
          <p14:tracePt t="27756" x="2260600" y="3271838"/>
          <p14:tracePt t="27772" x="2239963" y="3311525"/>
          <p14:tracePt t="27789" x="2227263" y="3344863"/>
          <p14:tracePt t="27806" x="2214563" y="3395663"/>
          <p14:tracePt t="27823" x="2201863" y="3448050"/>
          <p14:tracePt t="27839" x="2193925" y="3533775"/>
          <p14:tracePt t="27856" x="2187575" y="3611563"/>
          <p14:tracePt t="27872" x="2187575" y="3690938"/>
          <p14:tracePt t="27889" x="2187575" y="3781425"/>
          <p14:tracePt t="27906" x="2187575" y="3860800"/>
          <p14:tracePt t="27922" x="2187575" y="3938588"/>
          <p14:tracePt t="27939" x="2187575" y="4003675"/>
          <p14:tracePt t="27956" x="2187575" y="4049713"/>
          <p14:tracePt t="27972" x="2187575" y="4081463"/>
          <p14:tracePt t="27989" x="2187575" y="4095750"/>
          <p14:tracePt t="28048" x="2187575" y="4089400"/>
          <p14:tracePt t="28056" x="2187575" y="4081463"/>
          <p14:tracePt t="28064" x="2181225" y="4075113"/>
          <p14:tracePt t="28072" x="2174875" y="4068763"/>
          <p14:tracePt t="28078" x="2141538" y="4049713"/>
          <p14:tracePt t="28089" x="2135188" y="4022725"/>
          <p14:tracePt t="28106" x="2128838" y="4003675"/>
          <p14:tracePt t="28536" x="2116138" y="3997325"/>
          <p14:tracePt t="28544" x="2116138" y="3990975"/>
          <p14:tracePt t="28552" x="2116138" y="3978275"/>
          <p14:tracePt t="28736" x="2109788" y="3978275"/>
          <p14:tracePt t="28760" x="2109788" y="3963988"/>
          <p14:tracePt t="28768" x="2109788" y="3957638"/>
          <p14:tracePt t="28772" x="2109788" y="3944938"/>
          <p14:tracePt t="28789" x="2090738" y="3905250"/>
          <p14:tracePt t="28805" x="2044700" y="3852863"/>
          <p14:tracePt t="28822" x="1985963" y="3787775"/>
          <p14:tracePt t="28839" x="1927225" y="3716338"/>
          <p14:tracePt t="28855" x="1795463" y="3592513"/>
          <p14:tracePt t="28872" x="1698625" y="3521075"/>
          <p14:tracePt t="28888" x="1612900" y="3448050"/>
          <p14:tracePt t="28905" x="1522413" y="3403600"/>
          <p14:tracePt t="28922" x="1482725" y="3376613"/>
          <p14:tracePt t="28939" x="1449388" y="3363913"/>
          <p14:tracePt t="28955" x="1417638" y="3351213"/>
          <p14:tracePt t="28972" x="1397000" y="3351213"/>
          <p14:tracePt t="28988" x="1371600" y="3351213"/>
          <p14:tracePt t="29005" x="1352550" y="3351213"/>
          <p14:tracePt t="29022" x="1306513" y="3363913"/>
          <p14:tracePt t="29038" x="1235075" y="3403600"/>
          <p14:tracePt t="29055" x="1071563" y="3500438"/>
          <p14:tracePt t="29072" x="939800" y="3586163"/>
          <p14:tracePt t="29089" x="836613" y="3663950"/>
          <p14:tracePt t="29105" x="738188" y="3756025"/>
          <p14:tracePt t="29122" x="652463" y="3840163"/>
          <p14:tracePt t="29139" x="587375" y="3944938"/>
          <p14:tracePt t="29155" x="549275" y="4081463"/>
          <p14:tracePt t="29172" x="534988" y="4206875"/>
          <p14:tracePt t="29188" x="528638" y="4376738"/>
          <p14:tracePt t="29205" x="528638" y="4552950"/>
          <p14:tracePt t="29222" x="528638" y="4722813"/>
          <p14:tracePt t="29238" x="541338" y="4865688"/>
          <p14:tracePt t="29255" x="574675" y="5048250"/>
          <p14:tracePt t="29272" x="614363" y="5173663"/>
          <p14:tracePt t="29288" x="673100" y="5276850"/>
          <p14:tracePt t="29305" x="719138" y="5341938"/>
          <p14:tracePt t="29322" x="769938" y="5362575"/>
          <p14:tracePt t="29338" x="803275" y="5375275"/>
          <p14:tracePt t="29355" x="809625" y="5381625"/>
          <p14:tracePt t="29472" x="809625" y="5375275"/>
          <p14:tracePt t="29479" x="822325" y="5362575"/>
          <p14:tracePt t="29488" x="842963" y="5329238"/>
          <p14:tracePt t="29496" x="895350" y="5245100"/>
          <p14:tracePt t="29505" x="960438" y="5133975"/>
          <p14:tracePt t="29522" x="992188" y="5010150"/>
          <p14:tracePt t="29538" x="1019175" y="4865688"/>
          <p14:tracePt t="29555" x="1031875" y="4708525"/>
          <p14:tracePt t="29572" x="1050925" y="4519613"/>
          <p14:tracePt t="29588" x="1050925" y="4356100"/>
          <p14:tracePt t="29605" x="1050925" y="4225925"/>
          <p14:tracePt t="29622" x="1050925" y="4140200"/>
          <p14:tracePt t="29638" x="1050925" y="4095750"/>
          <p14:tracePt t="29655" x="1044575" y="4068763"/>
          <p14:tracePt t="29808" x="1058863" y="4049713"/>
          <p14:tracePt t="29815" x="1077913" y="4037013"/>
          <p14:tracePt t="29823" x="1109663" y="3997325"/>
          <p14:tracePt t="29838" x="1136650" y="3957638"/>
          <p14:tracePt t="29855" x="1143000" y="3925888"/>
          <p14:tracePt t="29872" x="1143000" y="3911600"/>
          <p14:tracePt t="29888" x="1143000" y="3905250"/>
          <p14:tracePt t="30176" x="1136650" y="3905250"/>
          <p14:tracePt t="30183" x="1130300" y="3905250"/>
          <p14:tracePt t="30190" x="1130300" y="3911600"/>
          <p14:tracePt t="30205" x="1117600" y="3911600"/>
          <p14:tracePt t="30221" x="1109663" y="3911600"/>
          <p14:tracePt t="30238" x="1103313" y="3919538"/>
          <p14:tracePt t="30255" x="1096963" y="3919538"/>
          <p14:tracePt t="30295" x="1090613" y="3919538"/>
          <p14:tracePt t="30327" x="1084263" y="3919538"/>
          <p14:tracePt t="30440" x="1090613" y="3919538"/>
          <p14:tracePt t="30448" x="1117600" y="3919538"/>
          <p14:tracePt t="30454" x="1155700" y="3919538"/>
          <p14:tracePt t="30457" x="1266825" y="3925888"/>
          <p14:tracePt t="30472" x="1384300" y="3925888"/>
          <p14:tracePt t="30488" x="1508125" y="3932238"/>
          <p14:tracePt t="30505" x="1646238" y="3938588"/>
          <p14:tracePt t="30521" x="1736725" y="3938588"/>
          <p14:tracePt t="30538" x="1776413" y="3938588"/>
          <p14:tracePt t="30555" x="1789113" y="3938588"/>
          <p14:tracePt t="31263" x="1795463" y="3938588"/>
          <p14:tracePt t="31274" x="1809750" y="3944938"/>
          <p14:tracePt t="31279" x="1874838" y="3944938"/>
          <p14:tracePt t="31288" x="1979613" y="3944938"/>
          <p14:tracePt t="31304" x="2090738" y="3944938"/>
          <p14:tracePt t="31321" x="2193925" y="3957638"/>
          <p14:tracePt t="31338" x="2279650" y="3957638"/>
          <p14:tracePt t="31354" x="2298700" y="3957638"/>
          <p14:tracePt t="31447" x="2292350" y="3957638"/>
          <p14:tracePt t="31455" x="2286000" y="3957638"/>
          <p14:tracePt t="31463" x="2279650" y="3957638"/>
          <p14:tracePt t="31471" x="2239963" y="3957638"/>
          <p14:tracePt t="31488" x="2208213" y="3957638"/>
          <p14:tracePt t="31504" x="2193925" y="3957638"/>
          <p14:tracePt t="31521" x="2181225" y="3957638"/>
          <p14:tracePt t="31537" x="2174875" y="3957638"/>
          <p14:tracePt t="31647" x="2193925" y="3957638"/>
          <p14:tracePt t="31655" x="2227263" y="3957638"/>
          <p14:tracePt t="31663" x="2279650" y="3957638"/>
          <p14:tracePt t="31671" x="2449513" y="3957638"/>
          <p14:tracePt t="31688" x="2592388" y="3957638"/>
          <p14:tracePt t="31704" x="2755900" y="3957638"/>
          <p14:tracePt t="31721" x="2906713" y="3970338"/>
          <p14:tracePt t="31737" x="3036888" y="3970338"/>
          <p14:tracePt t="31754" x="3154363" y="3970338"/>
          <p14:tracePt t="31771" x="3278188" y="3970338"/>
          <p14:tracePt t="31787" x="3382963" y="3970338"/>
          <p14:tracePt t="31804" x="3481388" y="3970338"/>
          <p14:tracePt t="31821" x="3573463" y="3970338"/>
          <p14:tracePt t="31837" x="3657600" y="3970338"/>
          <p14:tracePt t="31854" x="3749675" y="3970338"/>
          <p14:tracePt t="31871" x="3898900" y="3970338"/>
          <p14:tracePt t="31888" x="3978275" y="3970338"/>
          <p14:tracePt t="31904" x="4022725" y="3970338"/>
          <p14:tracePt t="31921" x="4037013" y="3970338"/>
          <p14:tracePt t="32015" x="4030663" y="3970338"/>
          <p14:tracePt t="32039" x="4022725" y="3970338"/>
          <p14:tracePt t="32079" x="4022725" y="3963988"/>
          <p14:tracePt t="32087" x="4016375" y="3963988"/>
          <p14:tracePt t="32095" x="4010025" y="3957638"/>
          <p14:tracePt t="32104" x="3997325" y="3919538"/>
          <p14:tracePt t="32121" x="3957638" y="3840163"/>
          <p14:tracePt t="32137" x="3911600" y="3735388"/>
          <p14:tracePt t="32154" x="3833813" y="3632200"/>
          <p14:tracePt t="32171" x="3735388" y="3494088"/>
          <p14:tracePt t="32187" x="3670300" y="3389313"/>
          <p14:tracePt t="32204" x="3605213" y="3298825"/>
          <p14:tracePt t="32220" x="3565525" y="3225800"/>
          <p14:tracePt t="32237" x="3521075" y="3148013"/>
          <p14:tracePt t="32254" x="3500438" y="3082925"/>
          <p14:tracePt t="32271" x="3468688" y="2990850"/>
          <p14:tracePt t="32287" x="3370263" y="2841625"/>
          <p14:tracePt t="32304" x="3324225" y="2749550"/>
          <p14:tracePt t="32321" x="3298825" y="2690813"/>
          <p14:tracePt t="32337" x="3292475" y="2638425"/>
          <p14:tracePt t="32354" x="3284538" y="2566988"/>
          <p14:tracePt t="32371" x="3284538" y="2474913"/>
          <p14:tracePt t="32387" x="3284538" y="2384425"/>
          <p14:tracePt t="32404" x="3284538" y="2311400"/>
          <p14:tracePt t="32420" x="3284538" y="2266950"/>
          <p14:tracePt t="32437" x="3292475" y="2227263"/>
          <p14:tracePt t="32454" x="3298825" y="2208213"/>
          <p14:tracePt t="32470" x="3305175" y="2181225"/>
          <p14:tracePt t="32487" x="3305175" y="2149475"/>
          <p14:tracePt t="32504" x="3311525" y="2116138"/>
          <p14:tracePt t="32520" x="3305175" y="2103438"/>
          <p14:tracePt t="32537" x="3305175" y="2070100"/>
          <p14:tracePt t="32554" x="3311525" y="2063750"/>
          <p14:tracePt t="32570" x="3311525" y="2044700"/>
          <p14:tracePt t="32587" x="3311525" y="2032000"/>
          <p14:tracePt t="32604" x="3317875" y="2024063"/>
          <p14:tracePt t="32620" x="3317875" y="2017713"/>
          <p14:tracePt t="33143" x="3324225" y="2024063"/>
          <p14:tracePt t="33160" x="3324225" y="2032000"/>
          <p14:tracePt t="33170" x="3324225" y="2044700"/>
          <p14:tracePt t="33171" x="3324225" y="2076450"/>
          <p14:tracePt t="33187" x="3324225" y="2141538"/>
          <p14:tracePt t="33204" x="3351213" y="2246313"/>
          <p14:tracePt t="33220" x="3382963" y="2397125"/>
          <p14:tracePt t="33237" x="3435350" y="2573338"/>
          <p14:tracePt t="33253" x="3494088" y="2762250"/>
          <p14:tracePt t="33270" x="3546475" y="2946400"/>
          <p14:tracePt t="33287" x="3651250" y="3278188"/>
          <p14:tracePt t="33304" x="3722688" y="3500438"/>
          <p14:tracePt t="33320" x="3794125" y="3683000"/>
          <p14:tracePt t="33337" x="3833813" y="3852863"/>
          <p14:tracePt t="33354" x="3860800" y="3997325"/>
          <p14:tracePt t="33370" x="3867150" y="4095750"/>
          <p14:tracePt t="33387" x="3873500" y="4148138"/>
          <p14:tracePt t="33403" x="3879850" y="4186238"/>
          <p14:tracePt t="33420" x="3879850" y="4213225"/>
          <p14:tracePt t="33437" x="3879850" y="4232275"/>
          <p14:tracePt t="33453" x="3879850" y="4244975"/>
          <p14:tracePt t="33470" x="3879850" y="4259263"/>
          <p14:tracePt t="33487" x="3879850" y="4265613"/>
          <p14:tracePt t="33639" x="3892550" y="4259263"/>
          <p14:tracePt t="33647" x="3892550" y="4251325"/>
          <p14:tracePt t="33660" x="3905250" y="4251325"/>
          <p14:tracePt t="33671" x="3911600" y="4244975"/>
          <p14:tracePt t="33679" x="3925888" y="4244975"/>
          <p14:tracePt t="33687" x="3951288" y="4232275"/>
          <p14:tracePt t="33687" x="3963988" y="4219575"/>
          <p14:tracePt t="33703" x="4010025" y="4167188"/>
          <p14:tracePt t="33720" x="4056063" y="4108450"/>
          <p14:tracePt t="33737" x="4081463" y="4049713"/>
          <p14:tracePt t="33753" x="4089400" y="4022725"/>
          <p14:tracePt t="33770" x="4102100" y="4003675"/>
          <p14:tracePt t="33919" x="4114800" y="4003675"/>
          <p14:tracePt t="33927" x="4140200" y="4003675"/>
          <p14:tracePt t="33928" x="4192588" y="4003675"/>
          <p14:tracePt t="33937" x="4297363" y="4003675"/>
          <p14:tracePt t="33953" x="4427538" y="4003675"/>
          <p14:tracePt t="33970" x="4605338" y="4003675"/>
          <p14:tracePt t="33987" x="4794250" y="4003675"/>
          <p14:tracePt t="34003" x="4957763" y="4003675"/>
          <p14:tracePt t="34020" x="5121275" y="4003675"/>
          <p14:tracePt t="34036" x="5257800" y="4003675"/>
          <p14:tracePt t="34053" x="5394325" y="4003675"/>
          <p14:tracePt t="34070" x="5492750" y="4003675"/>
          <p14:tracePt t="34087" x="5610225" y="4003675"/>
          <p14:tracePt t="34103" x="5799138" y="4003675"/>
          <p14:tracePt t="34120" x="5910263" y="3997325"/>
          <p14:tracePt t="34137" x="6008688" y="3997325"/>
          <p14:tracePt t="34153" x="6073775" y="3997325"/>
          <p14:tracePt t="34170" x="6088063" y="3997325"/>
          <p14:tracePt t="35480" x="6073775" y="3997325"/>
          <p14:tracePt t="35488" x="6048375" y="4010025"/>
          <p14:tracePt t="35504" x="6015038" y="4016375"/>
          <p14:tracePt t="35505" x="5930900" y="4030663"/>
          <p14:tracePt t="35520" x="5807075" y="4043363"/>
          <p14:tracePt t="35537" x="5656263" y="4043363"/>
          <p14:tracePt t="35554" x="5453063" y="4043363"/>
          <p14:tracePt t="35570" x="5303838" y="4043363"/>
          <p14:tracePt t="35587" x="5146675" y="4056063"/>
          <p14:tracePt t="35604" x="5016500" y="4043363"/>
          <p14:tracePt t="35620" x="4905375" y="4043363"/>
          <p14:tracePt t="35637" x="4859338" y="4043363"/>
          <p14:tracePt t="35654" x="4852988" y="4043363"/>
          <p14:tracePt t="35712" x="4846638" y="4043363"/>
          <p14:tracePt t="35816" x="4852988" y="4043363"/>
          <p14:tracePt t="35832" x="4859338" y="4043363"/>
          <p14:tracePt t="35848" x="4872038" y="4043363"/>
          <p14:tracePt t="35856" x="4878388" y="4043363"/>
          <p14:tracePt t="35864" x="4899025" y="4037013"/>
          <p14:tracePt t="35870" x="4937125" y="4030663"/>
          <p14:tracePt t="35887" x="4983163" y="4030663"/>
          <p14:tracePt t="35904" x="5029200" y="4022725"/>
          <p14:tracePt t="35920" x="5100638" y="4010025"/>
          <p14:tracePt t="35937" x="5159375" y="4003675"/>
          <p14:tracePt t="35953" x="5218113" y="3997325"/>
          <p14:tracePt t="35970" x="5291138" y="3997325"/>
          <p14:tracePt t="35987" x="5368925" y="3997325"/>
          <p14:tracePt t="36003" x="5473700" y="3997325"/>
          <p14:tracePt t="36020" x="5545138" y="3997325"/>
          <p14:tracePt t="36037" x="5616575" y="3997325"/>
          <p14:tracePt t="36053" x="5656263" y="3997325"/>
          <p14:tracePt t="36070" x="5681663" y="3997325"/>
          <p14:tracePt t="36087" x="5695950" y="3997325"/>
          <p14:tracePt t="36136" x="5702300" y="3997325"/>
          <p14:tracePt t="36784" x="5681663" y="3997325"/>
          <p14:tracePt t="36798" x="5649913" y="3997325"/>
          <p14:tracePt t="36803" x="5610225" y="3997325"/>
          <p14:tracePt t="36804" x="5532438" y="3997325"/>
          <p14:tracePt t="36820" x="5427663" y="3997325"/>
          <p14:tracePt t="36837" x="5322888" y="3997325"/>
          <p14:tracePt t="36853" x="5192713" y="3997325"/>
          <p14:tracePt t="36870" x="5048250" y="3984625"/>
          <p14:tracePt t="36886" x="4905375" y="3984625"/>
          <p14:tracePt t="36903" x="4775200" y="3984625"/>
          <p14:tracePt t="36920" x="4630738" y="3984625"/>
          <p14:tracePt t="36937" x="4538663" y="3984625"/>
          <p14:tracePt t="36953" x="4467225" y="3984625"/>
          <p14:tracePt t="36970" x="4421188" y="3984625"/>
          <p14:tracePt t="36986" x="4389438" y="3984625"/>
          <p14:tracePt t="37003" x="4368800" y="3984625"/>
          <p14:tracePt t="37020" x="4362450" y="3984625"/>
          <p14:tracePt t="37036" x="4356100" y="3984625"/>
          <p14:tracePt t="37727" x="4362450" y="3984625"/>
          <p14:tracePt t="37735" x="4389438" y="3997325"/>
          <p14:tracePt t="37752" x="4454525" y="4022725"/>
          <p14:tracePt t="37753" x="4546600" y="4062413"/>
          <p14:tracePt t="37768" x="4649788" y="4114800"/>
          <p14:tracePt t="37785" x="4735513" y="4160838"/>
          <p14:tracePt t="37802" x="4813300" y="4213225"/>
          <p14:tracePt t="37818" x="4878388" y="4265613"/>
          <p14:tracePt t="37835" x="4930775" y="4318000"/>
          <p14:tracePt t="37852" x="4976813" y="4389438"/>
          <p14:tracePt t="37868" x="5022850" y="4441825"/>
          <p14:tracePt t="37885" x="5041900" y="4487863"/>
          <p14:tracePt t="37902" x="5048250" y="4513263"/>
          <p14:tracePt t="37919" x="5054600" y="4546600"/>
          <p14:tracePt t="39213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dirty="0" smtClean="0"/>
              <a:t> Public Interface 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491381"/>
          </a:xfrm>
        </p:spPr>
        <p:txBody>
          <a:bodyPr/>
          <a:lstStyle/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// Methods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public void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setBalance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(double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 = </a:t>
            </a:r>
            <a:r>
              <a:rPr lang="en-US" i="1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inputBalance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public double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getBalance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return balance;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public static void main(String[]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){</a:t>
            </a:r>
          </a:p>
          <a:p>
            <a:pPr lvl="1"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</a:p>
          <a:p>
            <a:pPr lvl="1"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}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94"/>
    </mc:Choice>
    <mc:Fallback xmlns="">
      <p:transition spd="slow" advTm="71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594" x="5748338" y="3657600"/>
          <p14:tracePt t="8726" x="5748338" y="3644900"/>
          <p14:tracePt t="8737" x="5748338" y="3624263"/>
          <p14:tracePt t="8742" x="5748338" y="3611563"/>
          <p14:tracePt t="8750" x="5748338" y="3559175"/>
          <p14:tracePt t="8761" x="5748338" y="3500438"/>
          <p14:tracePt t="8778" x="5748338" y="3441700"/>
          <p14:tracePt t="8794" x="5748338" y="3370263"/>
          <p14:tracePt t="8811" x="5748338" y="3298825"/>
          <p14:tracePt t="8828" x="5748338" y="3240088"/>
          <p14:tracePt t="8844" x="5734050" y="3175000"/>
          <p14:tracePt t="8861" x="5727700" y="3108325"/>
          <p14:tracePt t="8878" x="5721350" y="3005138"/>
          <p14:tracePt t="8894" x="5702300" y="2932113"/>
          <p14:tracePt t="8911" x="5695950" y="2854325"/>
          <p14:tracePt t="8928" x="5689600" y="2776538"/>
          <p14:tracePt t="8944" x="5662613" y="2684463"/>
          <p14:tracePt t="8961" x="5643563" y="2606675"/>
          <p14:tracePt t="8977" x="5616575" y="2520950"/>
          <p14:tracePt t="8994" x="5584825" y="2430463"/>
          <p14:tracePt t="9011" x="5545138" y="2351088"/>
          <p14:tracePt t="9028" x="5505450" y="2279650"/>
          <p14:tracePt t="9044" x="5461000" y="2201863"/>
          <p14:tracePt t="9061" x="5414963" y="2122488"/>
          <p14:tracePt t="9077" x="5362575" y="2063750"/>
          <p14:tracePt t="9077" x="5341938" y="2038350"/>
          <p14:tracePt t="9094" x="5310188" y="1979613"/>
          <p14:tracePt t="9111" x="5276850" y="1946275"/>
          <p14:tracePt t="9127" x="5251450" y="1920875"/>
          <p14:tracePt t="9144" x="5238750" y="1893888"/>
          <p14:tracePt t="9161" x="5218113" y="1874838"/>
          <p14:tracePt t="9177" x="5205413" y="1854200"/>
          <p14:tracePt t="9194" x="5186363" y="1835150"/>
          <p14:tracePt t="9211" x="5159375" y="1822450"/>
          <p14:tracePt t="9227" x="5146675" y="1816100"/>
          <p14:tracePt t="9244" x="5140325" y="1816100"/>
          <p14:tracePt t="9926" x="5127625" y="1803400"/>
          <p14:tracePt t="9934" x="5106988" y="1803400"/>
          <p14:tracePt t="9945" x="5075238" y="1782763"/>
          <p14:tracePt t="9945" x="4995863" y="1763713"/>
          <p14:tracePt t="9961" x="4884738" y="1751013"/>
          <p14:tracePt t="9977" x="4781550" y="1751013"/>
          <p14:tracePt t="9994" x="4676775" y="1751013"/>
          <p14:tracePt t="10011" x="4572000" y="1751013"/>
          <p14:tracePt t="10027" x="4479925" y="1751013"/>
          <p14:tracePt t="10044" x="4383088" y="1751013"/>
          <p14:tracePt t="10060" x="4284663" y="1751013"/>
          <p14:tracePt t="10077" x="4179888" y="1751013"/>
          <p14:tracePt t="10094" x="4049713" y="1751013"/>
          <p14:tracePt t="10110" x="3997325" y="1751013"/>
          <p14:tracePt t="10127" x="3938588" y="1751013"/>
          <p14:tracePt t="10144" x="3886200" y="1751013"/>
          <p14:tracePt t="10160" x="3827463" y="1751013"/>
          <p14:tracePt t="10177" x="3741738" y="1751013"/>
          <p14:tracePt t="10194" x="3657600" y="1751013"/>
          <p14:tracePt t="10210" x="3559175" y="1751013"/>
          <p14:tracePt t="10227" x="3475038" y="1751013"/>
          <p14:tracePt t="10244" x="3395663" y="1751013"/>
          <p14:tracePt t="10260" x="3330575" y="1744663"/>
          <p14:tracePt t="10277" x="3271838" y="1736725"/>
          <p14:tracePt t="10294" x="3213100" y="1736725"/>
          <p14:tracePt t="10310" x="3194050" y="1730375"/>
          <p14:tracePt t="10327" x="3175000" y="1724025"/>
          <p14:tracePt t="10344" x="3154363" y="1724025"/>
          <p14:tracePt t="10360" x="3148013" y="1717675"/>
          <p14:tracePt t="10558" x="3154363" y="1717675"/>
          <p14:tracePt t="10566" x="3167063" y="1717675"/>
          <p14:tracePt t="10574" x="3175000" y="1717675"/>
          <p14:tracePt t="10582" x="3187700" y="1717675"/>
          <p14:tracePt t="10590" x="3206750" y="1717675"/>
          <p14:tracePt t="10598" x="3240088" y="1717675"/>
          <p14:tracePt t="10610" x="3284538" y="1717675"/>
          <p14:tracePt t="10627" x="3317875" y="1717675"/>
          <p14:tracePt t="10644" x="3363913" y="1717675"/>
          <p14:tracePt t="10660" x="3409950" y="1717675"/>
          <p14:tracePt t="10677" x="3441700" y="1717675"/>
          <p14:tracePt t="10693" x="3527425" y="1717675"/>
          <p14:tracePt t="10710" x="3565525" y="1717675"/>
          <p14:tracePt t="10727" x="3617913" y="1717675"/>
          <p14:tracePt t="10743" x="3663950" y="1717675"/>
          <p14:tracePt t="10760" x="3716338" y="1717675"/>
          <p14:tracePt t="10777" x="3775075" y="1724025"/>
          <p14:tracePt t="10793" x="3821113" y="1724025"/>
          <p14:tracePt t="10810" x="3879850" y="1724025"/>
          <p14:tracePt t="10827" x="3957638" y="1724025"/>
          <p14:tracePt t="10844" x="4043363" y="1724025"/>
          <p14:tracePt t="10860" x="4140200" y="1724025"/>
          <p14:tracePt t="10877" x="4238625" y="1724025"/>
          <p14:tracePt t="10893" x="4337050" y="1724025"/>
          <p14:tracePt t="10910" x="4368800" y="1724025"/>
          <p14:tracePt t="10927" x="4376738" y="1724025"/>
          <p14:tracePt t="11694" x="4383088" y="1724025"/>
          <p14:tracePt t="11702" x="4383088" y="1730375"/>
          <p14:tracePt t="11710" x="4395788" y="1730375"/>
          <p14:tracePt t="11718" x="4408488" y="1730375"/>
          <p14:tracePt t="11727" x="4421188" y="1730375"/>
          <p14:tracePt t="11743" x="4441825" y="1724025"/>
          <p14:tracePt t="11760" x="4454525" y="1711325"/>
          <p14:tracePt t="11998" x="4448175" y="1711325"/>
          <p14:tracePt t="12006" x="4427538" y="1717675"/>
          <p14:tracePt t="12014" x="4408488" y="1724025"/>
          <p14:tracePt t="12046" x="4408488" y="1730375"/>
          <p14:tracePt t="12051" x="4408488" y="1736725"/>
          <p14:tracePt t="12150" x="4414838" y="1736725"/>
          <p14:tracePt t="12158" x="4427538" y="1736725"/>
          <p14:tracePt t="12166" x="4441825" y="1736725"/>
          <p14:tracePt t="12176" x="4448175" y="1736725"/>
          <p14:tracePt t="12182" x="4479925" y="1736725"/>
          <p14:tracePt t="12193" x="4519613" y="1736725"/>
          <p14:tracePt t="12210" x="4591050" y="1744663"/>
          <p14:tracePt t="12226" x="4656138" y="1751013"/>
          <p14:tracePt t="12243" x="4741863" y="1751013"/>
          <p14:tracePt t="12260" x="4826000" y="1751013"/>
          <p14:tracePt t="12276" x="4930775" y="1751013"/>
          <p14:tracePt t="12293" x="5016500" y="1757363"/>
          <p14:tracePt t="12309" x="5127625" y="1757363"/>
          <p14:tracePt t="12326" x="5224463" y="1757363"/>
          <p14:tracePt t="12343" x="5303838" y="1757363"/>
          <p14:tracePt t="12359" x="5375275" y="1757363"/>
          <p14:tracePt t="12376" x="5473700" y="1757363"/>
          <p14:tracePt t="12393" x="5578475" y="1763713"/>
          <p14:tracePt t="12409" x="5702300" y="1763713"/>
          <p14:tracePt t="12426" x="5813425" y="1763713"/>
          <p14:tracePt t="12443" x="5918200" y="1770063"/>
          <p14:tracePt t="12460" x="6048375" y="1770063"/>
          <p14:tracePt t="12476" x="6178550" y="1770063"/>
          <p14:tracePt t="12493" x="6308725" y="1770063"/>
          <p14:tracePt t="12509" x="6484938" y="1770063"/>
          <p14:tracePt t="12526" x="6596063" y="1776413"/>
          <p14:tracePt t="12543" x="6694488" y="1776413"/>
          <p14:tracePt t="12559" x="6792913" y="1776413"/>
          <p14:tracePt t="12576" x="6877050" y="1782763"/>
          <p14:tracePt t="12593" x="6956425" y="1782763"/>
          <p14:tracePt t="12609" x="7021513" y="1782763"/>
          <p14:tracePt t="12626" x="7053263" y="1782763"/>
          <p14:tracePt t="12643" x="7061200" y="1782763"/>
          <p14:tracePt t="12750" x="7053263" y="1782763"/>
          <p14:tracePt t="12798" x="7046913" y="1782763"/>
          <p14:tracePt t="12894" x="7040563" y="1782763"/>
          <p14:tracePt t="12902" x="7027863" y="1782763"/>
          <p14:tracePt t="12914" x="7008813" y="1782763"/>
          <p14:tracePt t="12914" x="6935788" y="1789113"/>
          <p14:tracePt t="12926" x="6851650" y="1795463"/>
          <p14:tracePt t="12943" x="6746875" y="1795463"/>
          <p14:tracePt t="12959" x="6604000" y="1795463"/>
          <p14:tracePt t="12976" x="6434138" y="1795463"/>
          <p14:tracePt t="12993" x="6132513" y="1795463"/>
          <p14:tracePt t="13009" x="5780088" y="1795463"/>
          <p14:tracePt t="13026" x="5492750" y="1795463"/>
          <p14:tracePt t="13043" x="5245100" y="1795463"/>
          <p14:tracePt t="13059" x="5010150" y="1795463"/>
          <p14:tracePt t="13076" x="4819650" y="1795463"/>
          <p14:tracePt t="13093" x="4656138" y="1795463"/>
          <p14:tracePt t="13109" x="4546600" y="1795463"/>
          <p14:tracePt t="13126" x="4395788" y="1795463"/>
          <p14:tracePt t="13143" x="4291013" y="1795463"/>
          <p14:tracePt t="13160" x="4192588" y="1795463"/>
          <p14:tracePt t="13176" x="4095750" y="1795463"/>
          <p14:tracePt t="13192" x="3997325" y="1795463"/>
          <p14:tracePt t="13209" x="3892550" y="1795463"/>
          <p14:tracePt t="13226" x="3802063" y="1795463"/>
          <p14:tracePt t="13242" x="3697288" y="1795463"/>
          <p14:tracePt t="13259" x="3592513" y="1795463"/>
          <p14:tracePt t="13276" x="3494088" y="1795463"/>
          <p14:tracePt t="13292" x="3395663" y="1795463"/>
          <p14:tracePt t="13309" x="3305175" y="1789113"/>
          <p14:tracePt t="13326" x="3200400" y="1776413"/>
          <p14:tracePt t="13343" x="3141663" y="1776413"/>
          <p14:tracePt t="13359" x="3108325" y="1763713"/>
          <p14:tracePt t="13376" x="3089275" y="1763713"/>
          <p14:tracePt t="13630" x="3095625" y="1763713"/>
          <p14:tracePt t="13646" x="3101975" y="1763713"/>
          <p14:tracePt t="13654" x="3122613" y="1763713"/>
          <p14:tracePt t="13662" x="3141663" y="1763713"/>
          <p14:tracePt t="13676" x="3154363" y="1763713"/>
          <p14:tracePt t="13676" x="3206750" y="1763713"/>
          <p14:tracePt t="13692" x="3284538" y="1763713"/>
          <p14:tracePt t="13709" x="3389313" y="1763713"/>
          <p14:tracePt t="13726" x="3552825" y="1763713"/>
          <p14:tracePt t="13742" x="3676650" y="1763713"/>
          <p14:tracePt t="13759" x="3808413" y="1763713"/>
          <p14:tracePt t="13776" x="3919538" y="1763713"/>
          <p14:tracePt t="13793" x="4022725" y="1763713"/>
          <p14:tracePt t="13809" x="4127500" y="1763713"/>
          <p14:tracePt t="13826" x="4232275" y="1763713"/>
          <p14:tracePt t="13842" x="4330700" y="1763713"/>
          <p14:tracePt t="13859" x="4427538" y="1763713"/>
          <p14:tracePt t="13876" x="4513263" y="1763713"/>
          <p14:tracePt t="13892" x="4605338" y="1763713"/>
          <p14:tracePt t="13909" x="4708525" y="1763713"/>
          <p14:tracePt t="13925" x="4846638" y="1763713"/>
          <p14:tracePt t="13943" x="4924425" y="1763713"/>
          <p14:tracePt t="13959" x="4983163" y="1763713"/>
          <p14:tracePt t="13975" x="5035550" y="1763713"/>
          <p14:tracePt t="13992" x="5054600" y="1763713"/>
          <p14:tracePt t="14009" x="5075238" y="1763713"/>
          <p14:tracePt t="14025" x="5081588" y="1763713"/>
          <p14:tracePt t="14042" x="5100638" y="1763713"/>
          <p14:tracePt t="14059" x="5140325" y="1763713"/>
          <p14:tracePt t="14076" x="5186363" y="1763713"/>
          <p14:tracePt t="14092" x="5251450" y="1763713"/>
          <p14:tracePt t="14109" x="5303838" y="1763713"/>
          <p14:tracePt t="14125" x="5394325" y="1763713"/>
          <p14:tracePt t="14142" x="5446713" y="1763713"/>
          <p14:tracePt t="14159" x="5499100" y="1763713"/>
          <p14:tracePt t="14176" x="5545138" y="1763713"/>
          <p14:tracePt t="14192" x="5603875" y="1763713"/>
          <p14:tracePt t="14209" x="5649913" y="1763713"/>
          <p14:tracePt t="14225" x="5708650" y="1763713"/>
          <p14:tracePt t="14242" x="5786438" y="1763713"/>
          <p14:tracePt t="14259" x="5878513" y="1763713"/>
          <p14:tracePt t="14275" x="5956300" y="1763713"/>
          <p14:tracePt t="14292" x="6015038" y="1763713"/>
          <p14:tracePt t="14309" x="6073775" y="1763713"/>
          <p14:tracePt t="14325" x="6153150" y="1763713"/>
          <p14:tracePt t="14342" x="6211888" y="1763713"/>
          <p14:tracePt t="14359" x="6264275" y="1763713"/>
          <p14:tracePt t="14375" x="6329363" y="1763713"/>
          <p14:tracePt t="14392" x="6394450" y="1763713"/>
          <p14:tracePt t="14409" x="6472238" y="1763713"/>
          <p14:tracePt t="14425" x="6545263" y="1763713"/>
          <p14:tracePt t="14442" x="6604000" y="1763713"/>
          <p14:tracePt t="14459" x="6635750" y="1763713"/>
          <p14:tracePt t="14475" x="6648450" y="1763713"/>
          <p14:tracePt t="14718" x="6642100" y="1770063"/>
          <p14:tracePt t="14742" x="6635750" y="1770063"/>
          <p14:tracePt t="14774" x="6629400" y="1776413"/>
          <p14:tracePt t="14799" x="6616700" y="1782763"/>
          <p14:tracePt t="14799" x="6604000" y="1782763"/>
          <p14:tracePt t="14808" x="6577013" y="1803400"/>
          <p14:tracePt t="14825" x="6545263" y="1828800"/>
          <p14:tracePt t="14842" x="6484938" y="1862138"/>
          <p14:tracePt t="14859" x="6440488" y="1912938"/>
          <p14:tracePt t="14875" x="6388100" y="1958975"/>
          <p14:tracePt t="14892" x="6308725" y="2005013"/>
          <p14:tracePt t="14909" x="6230938" y="2057400"/>
          <p14:tracePt t="14925" x="6035675" y="2168525"/>
          <p14:tracePt t="14942" x="5859463" y="2252663"/>
          <p14:tracePt t="14959" x="5649913" y="2363788"/>
          <p14:tracePt t="14975" x="5467350" y="2422525"/>
          <p14:tracePt t="14992" x="5270500" y="2481263"/>
          <p14:tracePt t="15008" x="5113338" y="2501900"/>
          <p14:tracePt t="15025" x="4937125" y="2540000"/>
          <p14:tracePt t="15042" x="4767263" y="2560638"/>
          <p14:tracePt t="15059" x="4584700" y="2579688"/>
          <p14:tracePt t="15075" x="4310063" y="2592388"/>
          <p14:tracePt t="15092" x="4003675" y="2598738"/>
          <p14:tracePt t="15108" x="3802063" y="2598738"/>
          <p14:tracePt t="15125" x="3617913" y="2598738"/>
          <p14:tracePt t="15142" x="3351213" y="2586038"/>
          <p14:tracePt t="15159" x="3175000" y="2547938"/>
          <p14:tracePt t="15175" x="2978150" y="2481263"/>
          <p14:tracePt t="15192" x="2789238" y="2409825"/>
          <p14:tracePt t="15208" x="2671763" y="2384425"/>
          <p14:tracePt t="15225" x="2566988" y="2363788"/>
          <p14:tracePt t="15242" x="2481263" y="2351088"/>
          <p14:tracePt t="15258" x="2422525" y="2351088"/>
          <p14:tracePt t="15275" x="2390775" y="2344738"/>
          <p14:tracePt t="15292" x="2363788" y="2344738"/>
          <p14:tracePt t="15510" x="2370138" y="2344738"/>
          <p14:tracePt t="15518" x="2397125" y="2344738"/>
          <p14:tracePt t="15526" x="2422525" y="2344738"/>
          <p14:tracePt t="15534" x="2468563" y="2344738"/>
          <p14:tracePt t="15542" x="2619375" y="2344738"/>
          <p14:tracePt t="15558" x="2697163" y="2338388"/>
          <p14:tracePt t="15575" x="2749550" y="2325688"/>
          <p14:tracePt t="15592" x="2782888" y="2305050"/>
          <p14:tracePt t="15608" x="2801938" y="2279650"/>
          <p14:tracePt t="15625" x="2801938" y="2252663"/>
          <p14:tracePt t="15642" x="2795588" y="2227263"/>
          <p14:tracePt t="15659" x="2776538" y="2187575"/>
          <p14:tracePt t="15675" x="2749550" y="2149475"/>
          <p14:tracePt t="15692" x="2690813" y="2103438"/>
          <p14:tracePt t="15708" x="2586038" y="2057400"/>
          <p14:tracePt t="15725" x="2489200" y="2024063"/>
          <p14:tracePt t="15741" x="2298700" y="1973263"/>
          <p14:tracePt t="15758" x="2141538" y="1958975"/>
          <p14:tracePt t="15775" x="2005013" y="1952625"/>
          <p14:tracePt t="15791" x="1874838" y="1952625"/>
          <p14:tracePt t="15808" x="1757363" y="1952625"/>
          <p14:tracePt t="15825" x="1671638" y="1952625"/>
          <p14:tracePt t="15841" x="1587500" y="1952625"/>
          <p14:tracePt t="15858" x="1522413" y="1958975"/>
          <p14:tracePt t="15875" x="1443038" y="1979613"/>
          <p14:tracePt t="15891" x="1390650" y="2005013"/>
          <p14:tracePt t="15909" x="1365250" y="2032000"/>
          <p14:tracePt t="15925" x="1306513" y="2090738"/>
          <p14:tracePt t="15942" x="1293813" y="2128838"/>
          <p14:tracePt t="15958" x="1293813" y="2181225"/>
          <p14:tracePt t="15975" x="1300163" y="2239963"/>
          <p14:tracePt t="15991" x="1338263" y="2292350"/>
          <p14:tracePt t="16008" x="1377950" y="2338388"/>
          <p14:tracePt t="16025" x="1443038" y="2390775"/>
          <p14:tracePt t="16041" x="1508125" y="2430463"/>
          <p14:tracePt t="16058" x="1593850" y="2462213"/>
          <p14:tracePt t="16075" x="1677988" y="2489200"/>
          <p14:tracePt t="16091" x="1776413" y="2501900"/>
          <p14:tracePt t="16108" x="1862138" y="2501900"/>
          <p14:tracePt t="16125" x="1939925" y="2501900"/>
          <p14:tracePt t="16141" x="2057400" y="2501900"/>
          <p14:tracePt t="16158" x="2135188" y="2501900"/>
          <p14:tracePt t="16175" x="2208213" y="2501900"/>
          <p14:tracePt t="16191" x="2266950" y="2495550"/>
          <p14:tracePt t="16208" x="2311400" y="2489200"/>
          <p14:tracePt t="16225" x="2357438" y="2481263"/>
          <p14:tracePt t="16241" x="2378075" y="2474913"/>
          <p14:tracePt t="16258" x="2390775" y="2462213"/>
          <p14:tracePt t="16526" x="2403475" y="2462213"/>
          <p14:tracePt t="16534" x="2430463" y="2462213"/>
          <p14:tracePt t="16542" x="2462213" y="2462213"/>
          <p14:tracePt t="16542" x="2547938" y="2462213"/>
          <p14:tracePt t="16558" x="2644775" y="2462213"/>
          <p14:tracePt t="16575" x="2749550" y="2462213"/>
          <p14:tracePt t="16591" x="2841625" y="2462213"/>
          <p14:tracePt t="16608" x="2932113" y="2462213"/>
          <p14:tracePt t="16624" x="3017838" y="2455863"/>
          <p14:tracePt t="16641" x="3116263" y="2455863"/>
          <p14:tracePt t="16658" x="3200400" y="2455863"/>
          <p14:tracePt t="16674" x="3298825" y="2455863"/>
          <p14:tracePt t="16691" x="3382963" y="2455863"/>
          <p14:tracePt t="16708" x="3462338" y="2455863"/>
          <p14:tracePt t="16724" x="3559175" y="2455863"/>
          <p14:tracePt t="16741" x="3709988" y="2455863"/>
          <p14:tracePt t="16758" x="3808413" y="2455863"/>
          <p14:tracePt t="16774" x="3905250" y="2455863"/>
          <p14:tracePt t="16791" x="3990975" y="2455863"/>
          <p14:tracePt t="16808" x="4068763" y="2455863"/>
          <p14:tracePt t="16824" x="4160838" y="2455863"/>
          <p14:tracePt t="16841" x="4244975" y="2455863"/>
          <p14:tracePt t="16858" x="4324350" y="2455863"/>
          <p14:tracePt t="16874" x="4395788" y="2455863"/>
          <p14:tracePt t="16891" x="4441825" y="2455863"/>
          <p14:tracePt t="16909" x="4473575" y="2455863"/>
          <p14:tracePt t="16925" x="4479925" y="2455863"/>
          <p14:tracePt t="17022" x="4479925" y="2449513"/>
          <p14:tracePt t="17030" x="4467225" y="2449513"/>
          <p14:tracePt t="17041" x="4454525" y="2449513"/>
          <p14:tracePt t="17041" x="4408488" y="2449513"/>
          <p14:tracePt t="17058" x="4303713" y="2455863"/>
          <p14:tracePt t="17074" x="4173538" y="2462213"/>
          <p14:tracePt t="17091" x="3978275" y="2462213"/>
          <p14:tracePt t="17108" x="3808413" y="2462213"/>
          <p14:tracePt t="17124" x="3632200" y="2462213"/>
          <p14:tracePt t="17141" x="3441700" y="2462213"/>
          <p14:tracePt t="17158" x="3200400" y="2462213"/>
          <p14:tracePt t="17174" x="3063875" y="2462213"/>
          <p14:tracePt t="17191" x="2959100" y="2474913"/>
          <p14:tracePt t="17208" x="2906713" y="2495550"/>
          <p14:tracePt t="17224" x="2894013" y="2495550"/>
          <p14:tracePt t="17310" x="2906713" y="2495550"/>
          <p14:tracePt t="17318" x="2932113" y="2495550"/>
          <p14:tracePt t="17326" x="2965450" y="2495550"/>
          <p14:tracePt t="17341" x="3011488" y="2495550"/>
          <p14:tracePt t="17341" x="3141663" y="2495550"/>
          <p14:tracePt t="17357" x="3429000" y="2495550"/>
          <p14:tracePt t="17374" x="3663950" y="2495550"/>
          <p14:tracePt t="17391" x="3886200" y="2501900"/>
          <p14:tracePt t="17408" x="4062413" y="2501900"/>
          <p14:tracePt t="17424" x="4232275" y="2501900"/>
          <p14:tracePt t="17441" x="4362450" y="2508250"/>
          <p14:tracePt t="17457" x="4454525" y="2508250"/>
          <p14:tracePt t="17474" x="4487863" y="2508250"/>
          <p14:tracePt t="18646" x="4494213" y="2508250"/>
          <p14:tracePt t="18651" x="4513263" y="2508250"/>
          <p14:tracePt t="18662" x="4525963" y="2508250"/>
          <p14:tracePt t="18670" x="4546600" y="2508250"/>
          <p14:tracePt t="18678" x="4605338" y="2508250"/>
          <p14:tracePt t="18690" x="4649788" y="2508250"/>
          <p14:tracePt t="18707" x="4689475" y="2508250"/>
          <p14:tracePt t="18724" x="4729163" y="2508250"/>
          <p14:tracePt t="18740" x="4760913" y="2508250"/>
          <p14:tracePt t="18757" x="4806950" y="2514600"/>
          <p14:tracePt t="18774" x="4905375" y="2540000"/>
          <p14:tracePt t="18790" x="4970463" y="2554288"/>
          <p14:tracePt t="18807" x="5029200" y="2592388"/>
          <p14:tracePt t="18824" x="5087938" y="2632075"/>
          <p14:tracePt t="18840" x="5140325" y="2684463"/>
          <p14:tracePt t="18857" x="5186363" y="2755900"/>
          <p14:tracePt t="18874" x="5211763" y="2820988"/>
          <p14:tracePt t="18890" x="5238750" y="2887663"/>
          <p14:tracePt t="18907" x="5257800" y="2997200"/>
          <p14:tracePt t="18924" x="5291138" y="3076575"/>
          <p14:tracePt t="18941" x="5303838" y="3135313"/>
          <p14:tracePt t="18941" x="5316538" y="3160713"/>
          <p14:tracePt t="18958" x="5316538" y="3194050"/>
          <p14:tracePt t="18974" x="5316538" y="3233738"/>
          <p14:tracePt t="18990" x="5303838" y="3265488"/>
          <p14:tracePt t="19007" x="5283200" y="3278188"/>
          <p14:tracePt t="19023" x="5276850" y="3284538"/>
          <p14:tracePt t="19040" x="5264150" y="3292475"/>
          <p14:tracePt t="19057" x="5257800" y="3298825"/>
          <p14:tracePt t="19073" x="5245100" y="3298825"/>
          <p14:tracePt t="19090" x="5238750" y="3305175"/>
          <p14:tracePt t="19254" x="5238750" y="3298825"/>
          <p14:tracePt t="19262" x="5245100" y="3284538"/>
          <p14:tracePt t="19271" x="5245100" y="3271838"/>
          <p14:tracePt t="19278" x="5251450" y="3271838"/>
          <p14:tracePt t="19290" x="5257800" y="3252788"/>
          <p14:tracePt t="19307" x="5257800" y="3233738"/>
          <p14:tracePt t="19324" x="5257800" y="3206750"/>
          <p14:tracePt t="19340" x="5257800" y="3181350"/>
          <p14:tracePt t="19357" x="5251450" y="3148013"/>
          <p14:tracePt t="19373" x="5238750" y="3101975"/>
          <p14:tracePt t="19390" x="5218113" y="3070225"/>
          <p14:tracePt t="19407" x="5192713" y="3055938"/>
          <p14:tracePt t="19423" x="5180013" y="3043238"/>
          <p14:tracePt t="19440" x="5173663" y="3043238"/>
          <p14:tracePt t="19622" x="5173663" y="3049588"/>
          <p14:tracePt t="19630" x="5173663" y="3082925"/>
          <p14:tracePt t="19646" x="5173663" y="3101975"/>
          <p14:tracePt t="19654" x="5173663" y="3122613"/>
          <p14:tracePt t="19662" x="5180013" y="3175000"/>
          <p14:tracePt t="19674" x="5180013" y="3252788"/>
          <p14:tracePt t="19690" x="5180013" y="3351213"/>
          <p14:tracePt t="19707" x="5186363" y="3454400"/>
          <p14:tracePt t="19723" x="5186363" y="3559175"/>
          <p14:tracePt t="19740" x="5180013" y="3632200"/>
          <p14:tracePt t="19757" x="5165725" y="3683000"/>
          <p14:tracePt t="19773" x="5146675" y="3722688"/>
          <p14:tracePt t="19790" x="5133975" y="3756025"/>
          <p14:tracePt t="19807" x="5113338" y="3775075"/>
          <p14:tracePt t="19823" x="5106988" y="3781425"/>
          <p14:tracePt t="20406" x="5094288" y="3781425"/>
          <p14:tracePt t="20414" x="5029200" y="3781425"/>
          <p14:tracePt t="20430" x="4937125" y="3781425"/>
          <p14:tracePt t="20446" x="4884738" y="3781425"/>
          <p14:tracePt t="20456" x="4833938" y="3781425"/>
          <p14:tracePt t="20462" x="4708525" y="3794125"/>
          <p14:tracePt t="20473" x="4578350" y="3802063"/>
          <p14:tracePt t="20490" x="4467225" y="3808413"/>
          <p14:tracePt t="20506" x="4349750" y="3814763"/>
          <p14:tracePt t="20523" x="4271963" y="3827463"/>
          <p14:tracePt t="20540" x="4173538" y="3846513"/>
          <p14:tracePt t="20556" x="4095750" y="3873500"/>
          <p14:tracePt t="20573" x="4010025" y="3905250"/>
          <p14:tracePt t="20590" x="3867150" y="3957638"/>
          <p14:tracePt t="20606" x="3775075" y="3984625"/>
          <p14:tracePt t="20623" x="3676650" y="4010025"/>
          <p14:tracePt t="20640" x="3605213" y="4022725"/>
          <p14:tracePt t="20656" x="3540125" y="4043363"/>
          <p14:tracePt t="20673" x="3475038" y="4043363"/>
          <p14:tracePt t="20689" x="3416300" y="4049713"/>
          <p14:tracePt t="20706" x="3311525" y="4049713"/>
          <p14:tracePt t="20723" x="3219450" y="4049713"/>
          <p14:tracePt t="20740" x="3128963" y="4049713"/>
          <p14:tracePt t="20756" x="3036888" y="4049713"/>
          <p14:tracePt t="20773" x="2965450" y="4043363"/>
          <p14:tracePt t="20789" x="2906713" y="4030663"/>
          <p14:tracePt t="20806" x="2900363" y="4030663"/>
          <p14:tracePt t="20855" x="2894013" y="4030663"/>
          <p14:tracePt t="20870" x="2894013" y="4022725"/>
          <p14:tracePt t="20878" x="2894013" y="4010025"/>
          <p14:tracePt t="20886" x="2887663" y="4003675"/>
          <p14:tracePt t="20894" x="2887663" y="3997325"/>
          <p14:tracePt t="20998" x="2894013" y="3997325"/>
          <p14:tracePt t="21014" x="2938463" y="3997325"/>
          <p14:tracePt t="21023" x="3036888" y="3997325"/>
          <p14:tracePt t="21039" x="3167063" y="3997325"/>
          <p14:tracePt t="21056" x="3317875" y="3997325"/>
          <p14:tracePt t="21073" x="3462338" y="3997325"/>
          <p14:tracePt t="21089" x="3552825" y="3997325"/>
          <p14:tracePt t="21106" x="3617913" y="3997325"/>
          <p14:tracePt t="21123" x="3624263" y="3997325"/>
          <p14:tracePt t="21574" x="3644900" y="3997325"/>
          <p14:tracePt t="21582" x="3716338" y="3978275"/>
          <p14:tracePt t="21590" x="3833813" y="3951288"/>
          <p14:tracePt t="21606" x="3970338" y="3905250"/>
          <p14:tracePt t="21623" x="4095750" y="3879850"/>
          <p14:tracePt t="21639" x="4198938" y="3833813"/>
          <p14:tracePt t="21656" x="4284663" y="3781425"/>
          <p14:tracePt t="21672" x="4337050" y="3729038"/>
          <p14:tracePt t="21689" x="4376738" y="3663950"/>
          <p14:tracePt t="21706" x="4402138" y="3592513"/>
          <p14:tracePt t="21722" x="4402138" y="3533775"/>
          <p14:tracePt t="21739" x="4402138" y="3481388"/>
          <p14:tracePt t="21756" x="4395788" y="3441700"/>
          <p14:tracePt t="21772" x="4383088" y="3409950"/>
          <p14:tracePt t="21789" x="4318000" y="3351213"/>
          <p14:tracePt t="21806" x="4265613" y="3305175"/>
          <p14:tracePt t="21822" x="4173538" y="3278188"/>
          <p14:tracePt t="21839" x="4062413" y="3259138"/>
          <p14:tracePt t="21856" x="3957638" y="3252788"/>
          <p14:tracePt t="21872" x="3852863" y="3252788"/>
          <p14:tracePt t="21889" x="3756025" y="3252788"/>
          <p14:tracePt t="21906" x="3651250" y="3252788"/>
          <p14:tracePt t="21922" x="3559175" y="3252788"/>
          <p14:tracePt t="21939" x="3500438" y="3252788"/>
          <p14:tracePt t="21956" x="3468688" y="3252788"/>
          <p14:tracePt t="21972" x="3462338" y="3246438"/>
          <p14:tracePt t="22030" x="3462338" y="3240088"/>
          <p14:tracePt t="22037" x="3462338" y="3233738"/>
          <p14:tracePt t="22046" x="3448050" y="3219450"/>
          <p14:tracePt t="22056" x="3448050" y="3200400"/>
          <p14:tracePt t="22072" x="3448050" y="3187700"/>
          <p14:tracePt t="22142" x="3448050" y="3181350"/>
          <p14:tracePt t="22149" x="3454400" y="3167063"/>
          <p14:tracePt t="22158" x="3462338" y="3167063"/>
          <p14:tracePt t="22213" x="3468688" y="3167063"/>
          <p14:tracePt t="22238" x="3475038" y="3167063"/>
          <p14:tracePt t="22270" x="3475038" y="3175000"/>
          <p14:tracePt t="23597" x="3468688" y="3175000"/>
          <p14:tracePt t="23629" x="3462338" y="3175000"/>
          <p14:tracePt t="23661" x="3448050" y="3175000"/>
          <p14:tracePt t="23669" x="3435350" y="3175000"/>
          <p14:tracePt t="23677" x="3409950" y="3175000"/>
          <p14:tracePt t="23685" x="3389313" y="3175000"/>
          <p14:tracePt t="23693" x="3336925" y="3175000"/>
          <p14:tracePt t="23705" x="3292475" y="3175000"/>
          <p14:tracePt t="23722" x="3246438" y="3175000"/>
          <p14:tracePt t="23738" x="3200400" y="3175000"/>
          <p14:tracePt t="23755" x="3160713" y="3175000"/>
          <p14:tracePt t="23772" x="3122613" y="3175000"/>
          <p14:tracePt t="23788" x="3076575" y="3175000"/>
          <p14:tracePt t="23805" x="3049588" y="3175000"/>
          <p14:tracePt t="24149" x="3055938" y="3175000"/>
          <p14:tracePt t="24157" x="3063875" y="3175000"/>
          <p14:tracePt t="24173" x="3070225" y="3175000"/>
          <p14:tracePt t="24188" x="3076575" y="3175000"/>
          <p14:tracePt t="24205" x="3082925" y="3175000"/>
          <p14:tracePt t="24829" x="3089275" y="3175000"/>
          <p14:tracePt t="24845" x="3101975" y="3175000"/>
          <p14:tracePt t="24853" x="3108325" y="3181350"/>
          <p14:tracePt t="24862" x="3116263" y="3181350"/>
          <p14:tracePt t="24862" x="3122613" y="3181350"/>
          <p14:tracePt t="24871" x="3128963" y="3181350"/>
          <p14:tracePt t="24909" x="3135313" y="3181350"/>
          <p14:tracePt t="24925" x="3141663" y="3181350"/>
          <p14:tracePt t="24981" x="3148013" y="3181350"/>
          <p14:tracePt t="24997" x="3154363" y="3181350"/>
          <p14:tracePt t="25013" x="3167063" y="3181350"/>
          <p14:tracePt t="25029" x="3187700" y="3181350"/>
          <p14:tracePt t="25037" x="3213100" y="3181350"/>
          <p14:tracePt t="25044" x="3259138" y="3181350"/>
          <p14:tracePt t="25055" x="3336925" y="3181350"/>
          <p14:tracePt t="25071" x="3435350" y="3181350"/>
          <p14:tracePt t="25088" x="3565525" y="3187700"/>
          <p14:tracePt t="25104" x="3716338" y="3200400"/>
          <p14:tracePt t="25121" x="3852863" y="3200400"/>
          <p14:tracePt t="25138" x="3970338" y="3200400"/>
          <p14:tracePt t="25155" x="4089400" y="3200400"/>
          <p14:tracePt t="25171" x="4173538" y="3200400"/>
          <p14:tracePt t="25188" x="4219575" y="3200400"/>
          <p14:tracePt t="25204" x="4225925" y="3200400"/>
          <p14:tracePt t="25221" x="4219575" y="3200400"/>
          <p14:tracePt t="25341" x="4213225" y="3200400"/>
          <p14:tracePt t="25349" x="4213225" y="3206750"/>
          <p14:tracePt t="25357" x="4198938" y="3206750"/>
          <p14:tracePt t="25365" x="4179888" y="3206750"/>
          <p14:tracePt t="25373" x="4127500" y="3206750"/>
          <p14:tracePt t="25388" x="4056063" y="3206750"/>
          <p14:tracePt t="25404" x="3978275" y="3206750"/>
          <p14:tracePt t="25421" x="3808413" y="3206750"/>
          <p14:tracePt t="25438" x="3676650" y="3206750"/>
          <p14:tracePt t="25454" x="3540125" y="3206750"/>
          <p14:tracePt t="25471" x="3416300" y="3206750"/>
          <p14:tracePt t="25488" x="3298825" y="3206750"/>
          <p14:tracePt t="25504" x="3181350" y="3194050"/>
          <p14:tracePt t="25521" x="3049588" y="3200400"/>
          <p14:tracePt t="25538" x="2946400" y="3200400"/>
          <p14:tracePt t="25554" x="2841625" y="3200400"/>
          <p14:tracePt t="25572" x="2743200" y="3200400"/>
          <p14:tracePt t="25589" x="2665413" y="3200400"/>
          <p14:tracePt t="25605" x="2606675" y="3200400"/>
          <p14:tracePt t="25622" x="2514600" y="3200400"/>
          <p14:tracePt t="25639" x="2474913" y="3200400"/>
          <p14:tracePt t="25655" x="2449513" y="3200400"/>
          <p14:tracePt t="25672" x="2443163" y="3200400"/>
          <p14:tracePt t="25895" x="2443163" y="3194050"/>
          <p14:tracePt t="25927" x="2449513" y="3194050"/>
          <p14:tracePt t="25943" x="2462213" y="3194050"/>
          <p14:tracePt t="25956" x="2468563" y="3194050"/>
          <p14:tracePt t="25956" x="2508250" y="3194050"/>
          <p14:tracePt t="25973" x="2547938" y="3194050"/>
          <p14:tracePt t="25989" x="2619375" y="3194050"/>
          <p14:tracePt t="26006" x="2684463" y="3194050"/>
          <p14:tracePt t="26023" x="2795588" y="3194050"/>
          <p14:tracePt t="26038" x="2867025" y="3194050"/>
          <p14:tracePt t="26055" x="2894013" y="3194050"/>
          <p14:tracePt t="26119" x="2887663" y="3194050"/>
          <p14:tracePt t="26151" x="2879725" y="3194050"/>
          <p14:tracePt t="26159" x="2867025" y="3194050"/>
          <p14:tracePt t="26167" x="2841625" y="3194050"/>
          <p14:tracePt t="26175" x="2768600" y="3200400"/>
          <p14:tracePt t="26189" x="2671763" y="3200400"/>
          <p14:tracePt t="26206" x="2540000" y="3200400"/>
          <p14:tracePt t="26206" x="2468563" y="3200400"/>
          <p14:tracePt t="26223" x="2325688" y="3200400"/>
          <p14:tracePt t="26238" x="2193925" y="3200400"/>
          <p14:tracePt t="26255" x="2116138" y="3200400"/>
          <p14:tracePt t="26272" x="2076450" y="3200400"/>
          <p14:tracePt t="26383" x="2090738" y="3200400"/>
          <p14:tracePt t="26391" x="2116138" y="3200400"/>
          <p14:tracePt t="26399" x="2162175" y="3200400"/>
          <p14:tracePt t="26407" x="2286000" y="3200400"/>
          <p14:tracePt t="26423" x="2527300" y="3200400"/>
          <p14:tracePt t="26439" x="2697163" y="3213100"/>
          <p14:tracePt t="26456" x="2814638" y="3213100"/>
          <p14:tracePt t="26473" x="2841625" y="3219450"/>
          <p14:tracePt t="26983" x="2835275" y="3219450"/>
          <p14:tracePt t="26991" x="2827338" y="3225800"/>
          <p14:tracePt t="26999" x="2814638" y="3233738"/>
          <p14:tracePt t="27007" x="2814638" y="3240088"/>
          <p14:tracePt t="27008" x="2808288" y="3252788"/>
          <p14:tracePt t="27031" x="2808288" y="3265488"/>
          <p14:tracePt t="27039" x="2827338" y="3311525"/>
          <p14:tracePt t="27056" x="2854325" y="3351213"/>
          <p14:tracePt t="27073" x="2900363" y="3395663"/>
          <p14:tracePt t="27089" x="2946400" y="3435350"/>
          <p14:tracePt t="27106" x="2978150" y="3487738"/>
          <p14:tracePt t="27122" x="3011488" y="3527425"/>
          <p14:tracePt t="27139" x="3030538" y="3579813"/>
          <p14:tracePt t="27156" x="3036888" y="3605213"/>
          <p14:tracePt t="27172" x="3049588" y="3617913"/>
          <p14:tracePt t="27189" x="3049588" y="3624263"/>
          <p14:tracePt t="27559" x="3043238" y="3624263"/>
          <p14:tracePt t="27567" x="3036888" y="3617913"/>
          <p14:tracePt t="27575" x="3024188" y="3617913"/>
          <p14:tracePt t="27589" x="2997200" y="3611563"/>
          <p14:tracePt t="27589" x="2913063" y="3611563"/>
          <p14:tracePt t="27606" x="2789238" y="3611563"/>
          <p14:tracePt t="27622" x="2625725" y="3611563"/>
          <p14:tracePt t="27639" x="2351088" y="3670300"/>
          <p14:tracePt t="27655" x="2162175" y="3756025"/>
          <p14:tracePt t="27672" x="2017713" y="3833813"/>
          <p14:tracePt t="27689" x="1927225" y="3898900"/>
          <p14:tracePt t="27705" x="1847850" y="3963988"/>
          <p14:tracePt t="27722" x="1809750" y="4003675"/>
          <p14:tracePt t="27739" x="1782763" y="4037013"/>
          <p14:tracePt t="27755" x="1770063" y="4043363"/>
          <p14:tracePt t="27772" x="1763713" y="4049713"/>
          <p14:tracePt t="27807" x="1757363" y="4049713"/>
          <p14:tracePt t="27911" x="1757363" y="4037013"/>
          <p14:tracePt t="27919" x="1757363" y="4016375"/>
          <p14:tracePt t="27924" x="1776413" y="4003675"/>
          <p14:tracePt t="27933" x="1776413" y="3984625"/>
          <p14:tracePt t="27939" x="1789113" y="3951288"/>
          <p14:tracePt t="27955" x="1789113" y="3932238"/>
          <p14:tracePt t="28047" x="1776413" y="3932238"/>
          <p14:tracePt t="28058" x="1770063" y="3932238"/>
          <p14:tracePt t="28072" x="1763713" y="3932238"/>
          <p14:tracePt t="28072" x="1757363" y="3932238"/>
          <p14:tracePt t="28089" x="1751013" y="3932238"/>
          <p14:tracePt t="28135" x="1744663" y="3932238"/>
          <p14:tracePt t="28327" x="1751013" y="3932238"/>
          <p14:tracePt t="28335" x="1757363" y="3932238"/>
          <p14:tracePt t="28343" x="1776413" y="3932238"/>
          <p14:tracePt t="28351" x="1795463" y="3932238"/>
          <p14:tracePt t="28355" x="1841500" y="3932238"/>
          <p14:tracePt t="28372" x="1881188" y="3932238"/>
          <p14:tracePt t="28389" x="1920875" y="3932238"/>
          <p14:tracePt t="28405" x="1952625" y="3932238"/>
          <p14:tracePt t="28422" x="1985963" y="3932238"/>
          <p14:tracePt t="28438" x="2024063" y="3932238"/>
          <p14:tracePt t="28438" x="2044700" y="3932238"/>
          <p14:tracePt t="28455" x="2103438" y="3932238"/>
          <p14:tracePt t="28472" x="2181225" y="3932238"/>
          <p14:tracePt t="28489" x="2266950" y="3932238"/>
          <p14:tracePt t="28505" x="2332038" y="3932238"/>
          <p14:tracePt t="28522" x="2397125" y="3932238"/>
          <p14:tracePt t="28538" x="2474913" y="3932238"/>
          <p14:tracePt t="28555" x="2547938" y="3932238"/>
          <p14:tracePt t="28572" x="2619375" y="3932238"/>
          <p14:tracePt t="28588" x="2690813" y="3932238"/>
          <p14:tracePt t="28605" x="2776538" y="3932238"/>
          <p14:tracePt t="28622" x="2860675" y="3932238"/>
          <p14:tracePt t="28638" x="2946400" y="3932238"/>
          <p14:tracePt t="28655" x="3076575" y="3932238"/>
          <p14:tracePt t="28672" x="3167063" y="3932238"/>
          <p14:tracePt t="28688" x="3233738" y="3932238"/>
          <p14:tracePt t="28705" x="3292475" y="3932238"/>
          <p14:tracePt t="28722" x="3330575" y="3932238"/>
          <p14:tracePt t="28738" x="3344863" y="3932238"/>
          <p14:tracePt t="29423" x="3336925" y="3932238"/>
          <p14:tracePt t="29431" x="3330575" y="3938588"/>
          <p14:tracePt t="29439" x="3311525" y="3944938"/>
          <p14:tracePt t="29444" x="3278188" y="3957638"/>
          <p14:tracePt t="29455" x="3181350" y="3978275"/>
          <p14:tracePt t="29472" x="3089275" y="3990975"/>
          <p14:tracePt t="29488" x="2971800" y="3997325"/>
          <p14:tracePt t="29505" x="2854325" y="3997325"/>
          <p14:tracePt t="29521" x="2709863" y="3984625"/>
          <p14:tracePt t="29538" x="2554288" y="3970338"/>
          <p14:tracePt t="29555" x="2397125" y="3957638"/>
          <p14:tracePt t="29571" x="2208213" y="3944938"/>
          <p14:tracePt t="29589" x="2011363" y="3938588"/>
          <p14:tracePt t="29605" x="1847850" y="3938588"/>
          <p14:tracePt t="29622" x="1692275" y="3925888"/>
          <p14:tracePt t="29638" x="1574800" y="3911600"/>
          <p14:tracePt t="29655" x="1455738" y="3879850"/>
          <p14:tracePt t="29671" x="1377950" y="3833813"/>
          <p14:tracePt t="29688" x="1319213" y="3768725"/>
          <p14:tracePt t="29705" x="1260475" y="3716338"/>
          <p14:tracePt t="29721" x="1214438" y="3670300"/>
          <p14:tracePt t="29738" x="1168400" y="3624263"/>
          <p14:tracePt t="29755" x="1149350" y="3559175"/>
          <p14:tracePt t="29771" x="1136650" y="3462338"/>
          <p14:tracePt t="29788" x="1136650" y="3344863"/>
          <p14:tracePt t="29805" x="1136650" y="3213100"/>
          <p14:tracePt t="29821" x="1149350" y="3082925"/>
          <p14:tracePt t="29838" x="1149350" y="2959100"/>
          <p14:tracePt t="29855" x="1149350" y="2709863"/>
          <p14:tracePt t="29871" x="1149350" y="2554288"/>
          <p14:tracePt t="29888" x="1136650" y="2397125"/>
          <p14:tracePt t="29905" x="1136650" y="2260600"/>
          <p14:tracePt t="29921" x="1130300" y="2135188"/>
          <p14:tracePt t="29938" x="1109663" y="2032000"/>
          <p14:tracePt t="29955" x="1090613" y="1920875"/>
          <p14:tracePt t="29971" x="1084263" y="1822450"/>
          <p14:tracePt t="29988" x="1077913" y="1744663"/>
          <p14:tracePt t="30005" x="1077913" y="1671638"/>
          <p14:tracePt t="30021" x="1071563" y="1619250"/>
          <p14:tracePt t="30038" x="1071563" y="1581150"/>
          <p14:tracePt t="30054" x="1071563" y="1528763"/>
          <p14:tracePt t="30071" x="1065213" y="1516063"/>
          <p14:tracePt t="30231" x="1065213" y="1522413"/>
          <p14:tracePt t="30239" x="1050925" y="1535113"/>
          <p14:tracePt t="30247" x="1050925" y="1554163"/>
          <p14:tracePt t="30255" x="1044575" y="1574800"/>
          <p14:tracePt t="30263" x="1038225" y="1619250"/>
          <p14:tracePt t="30271" x="1019175" y="1684338"/>
          <p14:tracePt t="30288" x="998538" y="1776413"/>
          <p14:tracePt t="30304" x="979488" y="1862138"/>
          <p14:tracePt t="30321" x="966788" y="1939925"/>
          <p14:tracePt t="30338" x="933450" y="2024063"/>
          <p14:tracePt t="30354" x="927100" y="2090738"/>
          <p14:tracePt t="30371" x="914400" y="2162175"/>
          <p14:tracePt t="30388" x="895350" y="2233613"/>
          <p14:tracePt t="30404" x="889000" y="2298700"/>
          <p14:tracePt t="30421" x="868363" y="2378075"/>
          <p14:tracePt t="30438" x="849313" y="2455863"/>
          <p14:tracePt t="30454" x="830263" y="2547938"/>
          <p14:tracePt t="30454" x="815975" y="2586038"/>
          <p14:tracePt t="30471" x="803275" y="2678113"/>
          <p14:tracePt t="30488" x="790575" y="2749550"/>
          <p14:tracePt t="30504" x="777875" y="2827338"/>
          <p14:tracePt t="30521" x="757238" y="2919413"/>
          <p14:tracePt t="30538" x="744538" y="3005138"/>
          <p14:tracePt t="30554" x="744538" y="3095625"/>
          <p14:tracePt t="30571" x="744538" y="3194050"/>
          <p14:tracePt t="30588" x="744538" y="3292475"/>
          <p14:tracePt t="30604" x="744538" y="3395663"/>
          <p14:tracePt t="30621" x="744538" y="3481388"/>
          <p14:tracePt t="30638" x="750888" y="3573463"/>
          <p14:tracePt t="30654" x="777875" y="3651250"/>
          <p14:tracePt t="30654" x="784225" y="3676650"/>
          <p14:tracePt t="30671" x="809625" y="3709988"/>
          <p14:tracePt t="30688" x="815975" y="3709988"/>
          <p14:tracePt t="31359" x="822325" y="3709988"/>
          <p14:tracePt t="31367" x="830263" y="3703638"/>
          <p14:tracePt t="31375" x="836613" y="3697288"/>
          <p14:tracePt t="31383" x="842963" y="3697288"/>
          <p14:tracePt t="31391" x="855663" y="3697288"/>
          <p14:tracePt t="31404" x="862013" y="3690938"/>
          <p14:tracePt t="31421" x="862013" y="3676650"/>
          <p14:tracePt t="31437" x="868363" y="3676650"/>
          <p14:tracePt t="31454" x="868363" y="3657600"/>
          <p14:tracePt t="31471" x="874713" y="3624263"/>
          <p14:tracePt t="31487" x="874713" y="3579813"/>
          <p14:tracePt t="31504" x="874713" y="3527425"/>
          <p14:tracePt t="31521" x="881063" y="3475038"/>
          <p14:tracePt t="31537" x="881063" y="3403600"/>
          <p14:tracePt t="31554" x="881063" y="3351213"/>
          <p14:tracePt t="31571" x="881063" y="3284538"/>
          <p14:tracePt t="31587" x="874713" y="3213100"/>
          <p14:tracePt t="31604" x="868363" y="3167063"/>
          <p14:tracePt t="31871" x="862013" y="3167063"/>
          <p14:tracePt t="31887" x="862013" y="3154363"/>
          <p14:tracePt t="31887" x="862013" y="3101975"/>
          <p14:tracePt t="31905" x="836613" y="3070225"/>
          <p14:tracePt t="31921" x="836613" y="3024188"/>
          <p14:tracePt t="31937" x="836613" y="2984500"/>
          <p14:tracePt t="31954" x="836613" y="2952750"/>
          <p14:tracePt t="31970" x="836613" y="2913063"/>
          <p14:tracePt t="31987" x="836613" y="2873375"/>
          <p14:tracePt t="32004" x="836613" y="2814638"/>
          <p14:tracePt t="32020" x="836613" y="2755900"/>
          <p14:tracePt t="32037" x="842963" y="2684463"/>
          <p14:tracePt t="32054" x="862013" y="2625725"/>
          <p14:tracePt t="32070" x="881063" y="2547938"/>
          <p14:tracePt t="32087" x="901700" y="2495550"/>
          <p14:tracePt t="32104" x="933450" y="2443163"/>
          <p14:tracePt t="32120" x="992188" y="2378075"/>
          <p14:tracePt t="32137" x="1044575" y="2319338"/>
          <p14:tracePt t="32154" x="1109663" y="2252663"/>
          <p14:tracePt t="32170" x="1162050" y="2208213"/>
          <p14:tracePt t="32187" x="1227138" y="2155825"/>
          <p14:tracePt t="32204" x="1287463" y="2109788"/>
          <p14:tracePt t="32220" x="1352550" y="2063750"/>
          <p14:tracePt t="32237" x="1430338" y="2011363"/>
          <p14:tracePt t="32254" x="1508125" y="1973263"/>
          <p14:tracePt t="32270" x="1587500" y="1933575"/>
          <p14:tracePt t="32287" x="1646238" y="1906588"/>
          <p14:tracePt t="32304" x="1698625" y="1887538"/>
          <p14:tracePt t="32320" x="1744663" y="1868488"/>
          <p14:tracePt t="32337" x="1795463" y="1841500"/>
          <p14:tracePt t="32354" x="1854200" y="1828800"/>
          <p14:tracePt t="32370" x="1906588" y="1803400"/>
          <p14:tracePt t="32387" x="1979613" y="1782763"/>
          <p14:tracePt t="32404" x="2044700" y="1776413"/>
          <p14:tracePt t="32420" x="2109788" y="1763713"/>
          <p14:tracePt t="32437" x="2168525" y="1751013"/>
          <p14:tracePt t="32454" x="2220913" y="1736725"/>
          <p14:tracePt t="32470" x="2325688" y="1711325"/>
          <p14:tracePt t="32487" x="2384425" y="1698625"/>
          <p14:tracePt t="32504" x="2449513" y="1692275"/>
          <p14:tracePt t="32520" x="2495550" y="1684338"/>
          <p14:tracePt t="32537" x="2520950" y="1684338"/>
          <p14:tracePt t="32554" x="2547938" y="1677988"/>
          <p14:tracePt t="32570" x="2554288" y="1677988"/>
          <p14:tracePt t="32991" x="2547938" y="1677988"/>
          <p14:tracePt t="33005" x="2540000" y="1684338"/>
          <p14:tracePt t="33007" x="2520950" y="1684338"/>
          <p14:tracePt t="33020" x="2474913" y="1692275"/>
          <p14:tracePt t="33037" x="2422525" y="1692275"/>
          <p14:tracePt t="33053" x="2363788" y="1692275"/>
          <p14:tracePt t="33070" x="2305050" y="1692275"/>
          <p14:tracePt t="33087" x="2246313" y="1692275"/>
          <p14:tracePt t="33104" x="2227263" y="1692275"/>
          <p14:tracePt t="33120" x="2220913" y="1692275"/>
          <p14:tracePt t="33137" x="2201863" y="1692275"/>
          <p14:tracePt t="33153" x="2181225" y="1692275"/>
          <p14:tracePt t="33215" x="2174875" y="1692275"/>
          <p14:tracePt t="33255" x="2168525" y="1692275"/>
          <p14:tracePt t="33287" x="2162175" y="1692275"/>
          <p14:tracePt t="33447" x="2168525" y="1692275"/>
          <p14:tracePt t="33455" x="2181225" y="1692275"/>
          <p14:tracePt t="33463" x="2246313" y="1692275"/>
          <p14:tracePt t="33472" x="2279650" y="1692275"/>
          <p14:tracePt t="33486" x="2390775" y="1692275"/>
          <p14:tracePt t="33503" x="2455863" y="1692275"/>
          <p14:tracePt t="33520" x="2495550" y="1692275"/>
          <p14:tracePt t="33537" x="2514600" y="1692275"/>
          <p14:tracePt t="33553" x="2520950" y="1692275"/>
          <p14:tracePt t="35446" x="2533650" y="1692275"/>
          <p14:tracePt t="35449" x="2540000" y="1692275"/>
          <p14:tracePt t="35469" x="2554288" y="1692275"/>
          <p14:tracePt t="35469" x="2560638" y="1684338"/>
          <p14:tracePt t="35485" x="2566988" y="1671638"/>
          <p14:tracePt t="35501" x="2573338" y="1671638"/>
          <p14:tracePt t="35766" x="2566988" y="1671638"/>
          <p14:tracePt t="35774" x="2560638" y="1671638"/>
          <p14:tracePt t="35779" x="2560638" y="1677988"/>
          <p14:tracePt t="35785" x="2560638" y="1684338"/>
          <p14:tracePt t="35801" x="2560638" y="1692275"/>
          <p14:tracePt t="35818" x="2554288" y="1692275"/>
          <p14:tracePt t="35862" x="2554288" y="1698625"/>
          <p14:tracePt t="35942" x="2547938" y="1698625"/>
          <p14:tracePt t="36070" x="2554288" y="1698625"/>
          <p14:tracePt t="36078" x="2566988" y="1698625"/>
          <p14:tracePt t="36086" x="2586038" y="1698625"/>
          <p14:tracePt t="36094" x="2625725" y="1698625"/>
          <p14:tracePt t="36102" x="2755900" y="1704975"/>
          <p14:tracePt t="36118" x="2854325" y="1704975"/>
          <p14:tracePt t="36134" x="2952750" y="1704975"/>
          <p14:tracePt t="36151" x="3030538" y="1704975"/>
          <p14:tracePt t="36168" x="3076575" y="1704975"/>
          <p14:tracePt t="36184" x="3101975" y="1704975"/>
          <p14:tracePt t="36201" x="3135313" y="1704975"/>
          <p14:tracePt t="36218" x="3154363" y="1704975"/>
          <p14:tracePt t="36234" x="3194050" y="1704975"/>
          <p14:tracePt t="36251" x="3240088" y="1704975"/>
          <p14:tracePt t="36268" x="3311525" y="1704975"/>
          <p14:tracePt t="36284" x="3382963" y="1704975"/>
          <p14:tracePt t="36301" x="3468688" y="1704975"/>
          <p14:tracePt t="36318" x="3494088" y="1704975"/>
          <p14:tracePt t="36414" x="3487738" y="1704975"/>
          <p14:tracePt t="36430" x="3481388" y="1704975"/>
          <p14:tracePt t="36438" x="3468688" y="1704975"/>
          <p14:tracePt t="36451" x="3454400" y="1704975"/>
          <p14:tracePt t="36451" x="3416300" y="1704975"/>
          <p14:tracePt t="36468" x="3351213" y="1704975"/>
          <p14:tracePt t="36484" x="3278188" y="1704975"/>
          <p14:tracePt t="36501" x="3154363" y="1704975"/>
          <p14:tracePt t="36518" x="3101975" y="1704975"/>
          <p14:tracePt t="36534" x="3055938" y="1704975"/>
          <p14:tracePt t="36551" x="3030538" y="1704975"/>
          <p14:tracePt t="37102" x="3043238" y="1704975"/>
          <p14:tracePt t="37110" x="3063875" y="1704975"/>
          <p14:tracePt t="37118" x="3122613" y="1704975"/>
          <p14:tracePt t="37134" x="3167063" y="1704975"/>
          <p14:tracePt t="37135" x="3271838" y="1711325"/>
          <p14:tracePt t="37151" x="3376613" y="1724025"/>
          <p14:tracePt t="37167" x="3462338" y="1730375"/>
          <p14:tracePt t="37184" x="3475038" y="1730375"/>
          <p14:tracePt t="37302" x="3468688" y="1730375"/>
          <p14:tracePt t="37318" x="3462338" y="1730375"/>
          <p14:tracePt t="37366" x="3462338" y="1724025"/>
          <p14:tracePt t="37382" x="3454400" y="1724025"/>
          <p14:tracePt t="37390" x="3454400" y="1717675"/>
          <p14:tracePt t="37401" x="3448050" y="1717675"/>
          <p14:tracePt t="37401" x="3441700" y="1698625"/>
          <p14:tracePt t="37417" x="3435350" y="1677988"/>
          <p14:tracePt t="37434" x="3429000" y="1677988"/>
          <p14:tracePt t="37470" x="3422650" y="1677988"/>
          <p14:tracePt t="37494" x="3416300" y="1677988"/>
          <p14:tracePt t="37502" x="3409950" y="1677988"/>
          <p14:tracePt t="37526" x="3403600" y="1677988"/>
          <p14:tracePt t="37528" x="3403600" y="1671638"/>
          <p14:tracePt t="37934" x="3409950" y="1665288"/>
          <p14:tracePt t="37943" x="3409950" y="1658938"/>
          <p14:tracePt t="37950" x="3416300" y="1658938"/>
          <p14:tracePt t="37967" x="3422650" y="1652588"/>
          <p14:tracePt t="37967" x="3429000" y="1639888"/>
          <p14:tracePt t="37984" x="3435350" y="1633538"/>
          <p14:tracePt t="38110" x="3429000" y="1633538"/>
          <p14:tracePt t="38134" x="3429000" y="1639888"/>
          <p14:tracePt t="38182" x="3422650" y="1639888"/>
          <p14:tracePt t="38198" x="3416300" y="1639888"/>
          <p14:tracePt t="38210" x="3409950" y="1646238"/>
          <p14:tracePt t="38214" x="3403600" y="1652588"/>
          <p14:tracePt t="38219" x="3357563" y="1665288"/>
          <p14:tracePt t="38234" x="3317875" y="1665288"/>
          <p14:tracePt t="38251" x="3292475" y="1671638"/>
          <p14:tracePt t="38267" x="3284538" y="1677988"/>
          <p14:tracePt t="38406" x="3292475" y="1677988"/>
          <p14:tracePt t="38419" x="3298825" y="1671638"/>
          <p14:tracePt t="38434" x="3317875" y="1671638"/>
          <p14:tracePt t="38434" x="3351213" y="1665288"/>
          <p14:tracePt t="38450" x="3403600" y="1665288"/>
          <p14:tracePt t="38467" x="3462338" y="1665288"/>
          <p14:tracePt t="38483" x="3546475" y="1665288"/>
          <p14:tracePt t="38500" x="3644900" y="1665288"/>
          <p14:tracePt t="38517" x="3735388" y="1665288"/>
          <p14:tracePt t="38533" x="3886200" y="1677988"/>
          <p14:tracePt t="38550" x="3984625" y="1684338"/>
          <p14:tracePt t="38567" x="4062413" y="1684338"/>
          <p14:tracePt t="38583" x="4114800" y="1684338"/>
          <p14:tracePt t="38600" x="4140200" y="1684338"/>
          <p14:tracePt t="38617" x="4154488" y="1684338"/>
          <p14:tracePt t="38654" x="4160838" y="1684338"/>
          <p14:tracePt t="38670" x="4173538" y="1684338"/>
          <p14:tracePt t="38678" x="4179888" y="1684338"/>
          <p14:tracePt t="38683" x="4213225" y="1684338"/>
          <p14:tracePt t="38700" x="4251325" y="1684338"/>
          <p14:tracePt t="38717" x="4271963" y="1684338"/>
          <p14:tracePt t="39806" x="4278313" y="1684338"/>
          <p14:tracePt t="39830" x="4291013" y="1684338"/>
          <p14:tracePt t="39837" x="4318000" y="1692275"/>
          <p14:tracePt t="39850" x="4343400" y="1704975"/>
          <p14:tracePt t="39850" x="4402138" y="1717675"/>
          <p14:tracePt t="39867" x="4487863" y="1770063"/>
          <p14:tracePt t="39883" x="4565650" y="1803400"/>
          <p14:tracePt t="39900" x="4611688" y="1822450"/>
          <p14:tracePt t="39916" x="4618038" y="1822450"/>
          <p14:tracePt t="39981" x="4630738" y="1822450"/>
          <p14:tracePt t="39989" x="4637088" y="1822450"/>
          <p14:tracePt t="40000" x="4643438" y="1822450"/>
          <p14:tracePt t="40003" x="4649788" y="1822450"/>
          <p14:tracePt t="40101" x="4637088" y="1822450"/>
          <p14:tracePt t="40109" x="4630738" y="1816100"/>
          <p14:tracePt t="40117" x="4618038" y="1803400"/>
          <p14:tracePt t="40125" x="4597400" y="1803400"/>
          <p14:tracePt t="40133" x="4578350" y="1782763"/>
          <p14:tracePt t="40150" x="4565650" y="1770063"/>
          <p14:tracePt t="40166" x="4565650" y="1763713"/>
          <p14:tracePt t="40183" x="4565650" y="1757363"/>
          <p14:tracePt t="40199" x="4572000" y="1744663"/>
          <p14:tracePt t="40217" x="4584700" y="1736725"/>
          <p14:tracePt t="40233" x="4591050" y="1724025"/>
          <p14:tracePt t="40249" x="4597400" y="1724025"/>
          <p14:tracePt t="40266" x="4605338" y="1717675"/>
          <p14:tracePt t="40283" x="4611688" y="1717675"/>
          <p14:tracePt t="40299" x="4618038" y="1717675"/>
          <p14:tracePt t="40316" x="4624388" y="1711325"/>
          <p14:tracePt t="40350" x="4630738" y="1711325"/>
          <p14:tracePt t="40350" x="4630738" y="1704975"/>
          <p14:tracePt t="40366" x="4637088" y="1704975"/>
          <p14:tracePt t="40437" x="4643438" y="1704975"/>
          <p14:tracePt t="40453" x="4656138" y="1692275"/>
          <p14:tracePt t="40469" x="4664075" y="1692275"/>
          <p14:tracePt t="40485" x="4670425" y="1692275"/>
          <p14:tracePt t="40493" x="4676775" y="1692275"/>
          <p14:tracePt t="40499" x="4695825" y="1692275"/>
          <p14:tracePt t="40516" x="4702175" y="1692275"/>
          <p14:tracePt t="40533" x="4708525" y="1684338"/>
          <p14:tracePt t="40581" x="4716463" y="1684338"/>
          <p14:tracePt t="40589" x="4722813" y="1684338"/>
          <p14:tracePt t="40599" x="4729163" y="1684338"/>
          <p14:tracePt t="40600" x="4754563" y="1684338"/>
          <p14:tracePt t="40616" x="4787900" y="1684338"/>
          <p14:tracePt t="40633" x="4819650" y="1684338"/>
          <p14:tracePt t="40649" x="4852988" y="1684338"/>
          <p14:tracePt t="40666" x="4878388" y="1684338"/>
          <p14:tracePt t="40683" x="4899025" y="1684338"/>
          <p14:tracePt t="40699" x="4911725" y="1684338"/>
          <p14:tracePt t="40716" x="4924425" y="1684338"/>
          <p14:tracePt t="40733" x="4945063" y="1684338"/>
          <p14:tracePt t="40749" x="4976813" y="1684338"/>
          <p14:tracePt t="40767" x="5010150" y="1677988"/>
          <p14:tracePt t="40783" x="5041900" y="1677988"/>
          <p14:tracePt t="40800" x="5062538" y="1677988"/>
          <p14:tracePt t="40816" x="5081588" y="1677988"/>
          <p14:tracePt t="40833" x="5087938" y="1677988"/>
          <p14:tracePt t="40849" x="5094288" y="1677988"/>
          <p14:tracePt t="40866" x="5106988" y="1677988"/>
          <p14:tracePt t="40883" x="5121275" y="1677988"/>
          <p14:tracePt t="40899" x="5153025" y="1677988"/>
          <p14:tracePt t="40916" x="5180013" y="1677988"/>
          <p14:tracePt t="40933" x="5211763" y="1677988"/>
          <p14:tracePt t="40950" x="5224463" y="1677988"/>
          <p14:tracePt t="40966" x="5238750" y="1677988"/>
          <p14:tracePt t="40982" x="5245100" y="1677988"/>
          <p14:tracePt t="42541" x="5251450" y="1677988"/>
          <p14:tracePt t="42549" x="5257800" y="1677988"/>
          <p14:tracePt t="42557" x="5291138" y="1677988"/>
          <p14:tracePt t="42565" x="5329238" y="1684338"/>
          <p14:tracePt t="42582" x="5408613" y="1684338"/>
          <p14:tracePt t="42583" x="5486400" y="1684338"/>
          <p14:tracePt t="42599" x="5538788" y="1692275"/>
          <p14:tracePt t="42615" x="5570538" y="1692275"/>
          <p14:tracePt t="42632" x="5578475" y="1692275"/>
          <p14:tracePt t="42649" x="5584825" y="1692275"/>
          <p14:tracePt t="42665" x="5603875" y="1692275"/>
          <p14:tracePt t="42682" x="5637213" y="1692275"/>
          <p14:tracePt t="42698" x="5681663" y="1692275"/>
          <p14:tracePt t="42715" x="5734050" y="1692275"/>
          <p14:tracePt t="42732" x="5792788" y="1692275"/>
          <p14:tracePt t="42748" x="5832475" y="1692275"/>
          <p14:tracePt t="42765" x="5884863" y="1692275"/>
          <p14:tracePt t="42782" x="5918200" y="1692275"/>
          <p14:tracePt t="42799" x="5943600" y="1692275"/>
          <p14:tracePt t="42815" x="5976938" y="1692275"/>
          <p14:tracePt t="42832" x="5995988" y="1692275"/>
          <p14:tracePt t="42848" x="6008688" y="1692275"/>
          <p14:tracePt t="42865" x="6015038" y="1692275"/>
          <p14:tracePt t="43134" x="6021388" y="1692275"/>
          <p14:tracePt t="43142" x="6042025" y="1692275"/>
          <p14:tracePt t="43150" x="6067425" y="1698625"/>
          <p14:tracePt t="43158" x="6132513" y="1704975"/>
          <p14:tracePt t="43172" x="6191250" y="1711325"/>
          <p14:tracePt t="43183" x="6249988" y="1730375"/>
          <p14:tracePt t="43200" x="6289675" y="1736725"/>
          <p14:tracePt t="43216" x="6329363" y="1736725"/>
          <p14:tracePt t="43233" x="6361113" y="1744663"/>
          <p14:tracePt t="43250" x="6419850" y="1744663"/>
          <p14:tracePt t="43266" x="6518275" y="1744663"/>
          <p14:tracePt t="43283" x="6616700" y="1744663"/>
          <p14:tracePt t="43299" x="6707188" y="1744663"/>
          <p14:tracePt t="43316" x="6792913" y="1744663"/>
          <p14:tracePt t="43333" x="6845300" y="1744663"/>
          <p14:tracePt t="43350" x="6883400" y="1744663"/>
          <p14:tracePt t="43366" x="6929438" y="1744663"/>
          <p14:tracePt t="43383" x="6962775" y="1744663"/>
          <p14:tracePt t="43399" x="6981825" y="1744663"/>
          <p14:tracePt t="43416" x="7002463" y="1744663"/>
          <p14:tracePt t="43432" x="7015163" y="1744663"/>
          <p14:tracePt t="43449" x="7021513" y="1744663"/>
          <p14:tracePt t="43466" x="7027863" y="1744663"/>
          <p14:tracePt t="43510" x="7034213" y="1736725"/>
          <p14:tracePt t="43566" x="7027863" y="1736725"/>
          <p14:tracePt t="43574" x="7021513" y="1736725"/>
          <p14:tracePt t="43590" x="7015163" y="1736725"/>
          <p14:tracePt t="43598" x="7008813" y="1736725"/>
          <p14:tracePt t="43601" x="6994525" y="1744663"/>
          <p14:tracePt t="43616" x="6981825" y="1744663"/>
          <p14:tracePt t="43632" x="6969125" y="1751013"/>
          <p14:tracePt t="43649" x="6962775" y="1751013"/>
          <p14:tracePt t="43666" x="6950075" y="1751013"/>
          <p14:tracePt t="43682" x="6916738" y="1751013"/>
          <p14:tracePt t="43699" x="6838950" y="1751013"/>
          <p14:tracePt t="43716" x="6740525" y="1757363"/>
          <p14:tracePt t="43732" x="6642100" y="1757363"/>
          <p14:tracePt t="43749" x="6530975" y="1757363"/>
          <p14:tracePt t="43766" x="6361113" y="1757363"/>
          <p14:tracePt t="43783" x="6270625" y="1757363"/>
          <p14:tracePt t="43799" x="6165850" y="1757363"/>
          <p14:tracePt t="43816" x="6061075" y="1757363"/>
          <p14:tracePt t="43833" x="5962650" y="1757363"/>
          <p14:tracePt t="43849" x="5891213" y="1757363"/>
          <p14:tracePt t="43866" x="5851525" y="1763713"/>
          <p14:tracePt t="43882" x="5845175" y="1763713"/>
          <p14:tracePt t="44150" x="5851525" y="1763713"/>
          <p14:tracePt t="44174" x="5859463" y="1763713"/>
          <p14:tracePt t="44190" x="5872163" y="1763713"/>
          <p14:tracePt t="44201" x="5878513" y="1763713"/>
          <p14:tracePt t="44201" x="5897563" y="1763713"/>
          <p14:tracePt t="44216" x="5930900" y="1763713"/>
          <p14:tracePt t="44232" x="5969000" y="1763713"/>
          <p14:tracePt t="44249" x="6027738" y="1763713"/>
          <p14:tracePt t="44266" x="6061075" y="1763713"/>
          <p14:tracePt t="44282" x="6067425" y="1763713"/>
          <p14:tracePt t="44299" x="6073775" y="1763713"/>
          <p14:tracePt t="44374" x="6067425" y="1763713"/>
          <p14:tracePt t="44390" x="6054725" y="1763713"/>
          <p14:tracePt t="44393" x="6027738" y="1770063"/>
          <p14:tracePt t="44401" x="5937250" y="1789113"/>
          <p14:tracePt t="44416" x="5792788" y="1809750"/>
          <p14:tracePt t="44433" x="5584825" y="1862138"/>
          <p14:tracePt t="44449" x="5408613" y="1927225"/>
          <p14:tracePt t="44466" x="5199063" y="1998663"/>
          <p14:tracePt t="44482" x="5041900" y="2057400"/>
          <p14:tracePt t="44499" x="4865688" y="2116138"/>
          <p14:tracePt t="44515" x="4722813" y="2208213"/>
          <p14:tracePt t="44532" x="4546600" y="2260600"/>
          <p14:tracePt t="44549" x="4376738" y="2292350"/>
          <p14:tracePt t="44566" x="4225925" y="2332038"/>
          <p14:tracePt t="44582" x="4003675" y="2357438"/>
          <p14:tracePt t="44599" x="3867150" y="2363788"/>
          <p14:tracePt t="44615" x="3716338" y="2363788"/>
          <p14:tracePt t="44632" x="3605213" y="2363788"/>
          <p14:tracePt t="44649" x="3494088" y="2363788"/>
          <p14:tracePt t="44665" x="3363913" y="2363788"/>
          <p14:tracePt t="44682" x="3240088" y="2370138"/>
          <p14:tracePt t="44699" x="3116263" y="2370138"/>
          <p14:tracePt t="44715" x="3011488" y="2370138"/>
          <p14:tracePt t="44732" x="2906713" y="2370138"/>
          <p14:tracePt t="44749" x="2820988" y="2370138"/>
          <p14:tracePt t="44765" x="2743200" y="2370138"/>
          <p14:tracePt t="44782" x="2625725" y="2370138"/>
          <p14:tracePt t="44799" x="2540000" y="2370138"/>
          <p14:tracePt t="44815" x="2443163" y="2370138"/>
          <p14:tracePt t="44832" x="2351088" y="2370138"/>
          <p14:tracePt t="44849" x="2266950" y="2370138"/>
          <p14:tracePt t="44865" x="2187575" y="2370138"/>
          <p14:tracePt t="44882" x="2149475" y="2370138"/>
          <p14:tracePt t="44899" x="2122488" y="2370138"/>
          <p14:tracePt t="44915" x="2116138" y="2370138"/>
          <p14:tracePt t="45102" x="2128838" y="2370138"/>
          <p14:tracePt t="45110" x="2174875" y="2370138"/>
          <p14:tracePt t="45119" x="2220913" y="2378075"/>
          <p14:tracePt t="45132" x="2319338" y="2384425"/>
          <p14:tracePt t="45149" x="2468563" y="2397125"/>
          <p14:tracePt t="45165" x="2638425" y="2422525"/>
          <p14:tracePt t="45182" x="2900363" y="2436813"/>
          <p14:tracePt t="45199" x="3043238" y="2449513"/>
          <p14:tracePt t="45215" x="3213100" y="2449513"/>
          <p14:tracePt t="45232" x="3370263" y="2449513"/>
          <p14:tracePt t="45249" x="3527425" y="2449513"/>
          <p14:tracePt t="45265" x="3697288" y="2449513"/>
          <p14:tracePt t="45282" x="3821113" y="2462213"/>
          <p14:tracePt t="45298" x="3925888" y="2462213"/>
          <p14:tracePt t="45315" x="4003675" y="2468563"/>
          <p14:tracePt t="45332" x="4056063" y="2468563"/>
          <p14:tracePt t="45348" x="4062413" y="2468563"/>
          <p14:tracePt t="45846" x="4062413" y="2474913"/>
          <p14:tracePt t="45902" x="4056063" y="2474913"/>
          <p14:tracePt t="45934" x="4049713" y="2474913"/>
          <p14:tracePt t="45950" x="4043363" y="2474913"/>
          <p14:tracePt t="45966" x="4030663" y="2481263"/>
          <p14:tracePt t="45974" x="4016375" y="2481263"/>
          <p14:tracePt t="45982" x="4010025" y="2489200"/>
          <p14:tracePt t="45983" x="3978275" y="2495550"/>
          <p14:tracePt t="45998" x="3905250" y="2508250"/>
          <p14:tracePt t="46015" x="3852863" y="2508250"/>
          <p14:tracePt t="46032" x="3787775" y="2520950"/>
          <p14:tracePt t="46048" x="3697288" y="2527300"/>
          <p14:tracePt t="46065" x="3617913" y="2533650"/>
          <p14:tracePt t="46082" x="3546475" y="2547938"/>
          <p14:tracePt t="46098" x="3462338" y="2560638"/>
          <p14:tracePt t="46115" x="3382963" y="2560638"/>
          <p14:tracePt t="46132" x="3284538" y="2566988"/>
          <p14:tracePt t="46148" x="3187700" y="2573338"/>
          <p14:tracePt t="46165" x="3089275" y="2573338"/>
          <p14:tracePt t="46181" x="2984500" y="2586038"/>
          <p14:tracePt t="46198" x="2847975" y="2586038"/>
          <p14:tracePt t="46215" x="2768600" y="2586038"/>
          <p14:tracePt t="46231" x="2678113" y="2579688"/>
          <p14:tracePt t="46248" x="2586038" y="2579688"/>
          <p14:tracePt t="46265" x="2527300" y="2579688"/>
          <p14:tracePt t="46281" x="2462213" y="2560638"/>
          <p14:tracePt t="46298" x="2390775" y="2554288"/>
          <p14:tracePt t="46315" x="2325688" y="2540000"/>
          <p14:tracePt t="46331" x="2260600" y="2520950"/>
          <p14:tracePt t="46348" x="2201863" y="2508250"/>
          <p14:tracePt t="46365" x="2162175" y="2501900"/>
          <p14:tracePt t="46381" x="2135188" y="2489200"/>
          <p14:tracePt t="46398" x="2063750" y="2462213"/>
          <p14:tracePt t="46415" x="2017713" y="2443163"/>
          <p14:tracePt t="46431" x="1973263" y="2430463"/>
          <p14:tracePt t="46448" x="1958975" y="2422525"/>
          <p14:tracePt t="46465" x="1952625" y="2422525"/>
          <p14:tracePt t="48590" x="1958975" y="2422525"/>
          <p14:tracePt t="48607" x="1965325" y="2422525"/>
          <p14:tracePt t="48615" x="1973263" y="2430463"/>
          <p14:tracePt t="48617" x="1979613" y="2430463"/>
          <p14:tracePt t="48631" x="1998663" y="2443163"/>
          <p14:tracePt t="48647" x="2032000" y="2455863"/>
          <p14:tracePt t="48664" x="2097088" y="2462213"/>
          <p14:tracePt t="48680" x="2168525" y="2489200"/>
          <p14:tracePt t="48697" x="2233613" y="2508250"/>
          <p14:tracePt t="48714" x="2351088" y="2520950"/>
          <p14:tracePt t="48730" x="2462213" y="2533650"/>
          <p14:tracePt t="48747" x="2592388" y="2533650"/>
          <p14:tracePt t="48764" x="2709863" y="2547938"/>
          <p14:tracePt t="48780" x="2841625" y="2547938"/>
          <p14:tracePt t="48798" x="2938463" y="2547938"/>
          <p14:tracePt t="48814" x="3036888" y="2547938"/>
          <p14:tracePt t="48831" x="3076575" y="2533650"/>
          <p14:tracePt t="48847" x="3108325" y="2508250"/>
          <p14:tracePt t="48864" x="3141663" y="2468563"/>
          <p14:tracePt t="48881" x="3154363" y="2436813"/>
          <p14:tracePt t="48897" x="3160713" y="2409825"/>
          <p14:tracePt t="48914" x="3160713" y="2403475"/>
          <p14:tracePt t="48931" x="3160713" y="2397125"/>
          <p14:tracePt t="49030" x="3154363" y="2397125"/>
          <p14:tracePt t="49054" x="3148013" y="2397125"/>
          <p14:tracePt t="49073" x="3148013" y="2403475"/>
          <p14:tracePt t="49158" x="3154363" y="2409825"/>
          <p14:tracePt t="49166" x="3160713" y="2416175"/>
          <p14:tracePt t="49174" x="3175000" y="2430463"/>
          <p14:tracePt t="49180" x="3213100" y="2443163"/>
          <p14:tracePt t="49197" x="3252788" y="2455863"/>
          <p14:tracePt t="49214" x="3382963" y="2489200"/>
          <p14:tracePt t="49230" x="3487738" y="2489200"/>
          <p14:tracePt t="49247" x="3611563" y="2489200"/>
          <p14:tracePt t="49264" x="3716338" y="2489200"/>
          <p14:tracePt t="49280" x="3794125" y="2489200"/>
          <p14:tracePt t="49297" x="3827463" y="2489200"/>
          <p14:tracePt t="49314" x="3833813" y="2489200"/>
          <p14:tracePt t="49486" x="3846513" y="2481263"/>
          <p14:tracePt t="49494" x="3873500" y="2481263"/>
          <p14:tracePt t="49507" x="3898900" y="2481263"/>
          <p14:tracePt t="49508" x="3932238" y="2481263"/>
          <p14:tracePt t="49513" x="4043363" y="2468563"/>
          <p14:tracePt t="49530" x="4179888" y="2455863"/>
          <p14:tracePt t="49547" x="4356100" y="2449513"/>
          <p14:tracePt t="49563" x="4552950" y="2430463"/>
          <p14:tracePt t="49580" x="4722813" y="2422525"/>
          <p14:tracePt t="49597" x="4872038" y="2416175"/>
          <p14:tracePt t="49614" x="5121275" y="2378075"/>
          <p14:tracePt t="49630" x="5270500" y="2344738"/>
          <p14:tracePt t="49647" x="5387975" y="2311400"/>
          <p14:tracePt t="49663" x="5526088" y="2273300"/>
          <p14:tracePt t="49680" x="5656263" y="2233613"/>
          <p14:tracePt t="49697" x="5786438" y="2181225"/>
          <p14:tracePt t="49714" x="5910263" y="2135188"/>
          <p14:tracePt t="49730" x="6027738" y="2082800"/>
          <p14:tracePt t="49747" x="6138863" y="2038350"/>
          <p14:tracePt t="49763" x="6224588" y="2005013"/>
          <p14:tracePt t="49780" x="6270625" y="1973263"/>
          <p14:tracePt t="49797" x="6302375" y="1952625"/>
          <p14:tracePt t="49813" x="6335713" y="1933575"/>
          <p14:tracePt t="49830" x="6361113" y="1912938"/>
          <p14:tracePt t="49847" x="6388100" y="1887538"/>
          <p14:tracePt t="49863" x="6413500" y="1862138"/>
          <p14:tracePt t="49880" x="6440488" y="1847850"/>
          <p14:tracePt t="49897" x="6465888" y="1816100"/>
          <p14:tracePt t="49914" x="6484938" y="1795463"/>
          <p14:tracePt t="49930" x="6499225" y="1776413"/>
          <p14:tracePt t="49947" x="6505575" y="1757363"/>
          <p14:tracePt t="49963" x="6518275" y="1744663"/>
          <p14:tracePt t="49980" x="6524625" y="1730375"/>
          <p14:tracePt t="49997" x="6530975" y="1724025"/>
          <p14:tracePt t="50013" x="6530975" y="1717675"/>
          <p14:tracePt t="50070" x="6524625" y="1717675"/>
          <p14:tracePt t="50094" x="6518275" y="1717675"/>
          <p14:tracePt t="50110" x="6511925" y="1717675"/>
          <p14:tracePt t="50118" x="6505575" y="1717675"/>
          <p14:tracePt t="50126" x="6499225" y="1724025"/>
          <p14:tracePt t="50134" x="6453188" y="1736725"/>
          <p14:tracePt t="50147" x="6400800" y="1751013"/>
          <p14:tracePt t="50163" x="6316663" y="1776413"/>
          <p14:tracePt t="50180" x="6224588" y="1789113"/>
          <p14:tracePt t="50196" x="6107113" y="1809750"/>
          <p14:tracePt t="50213" x="5989638" y="1841500"/>
          <p14:tracePt t="50230" x="5838825" y="1862138"/>
          <p14:tracePt t="50247" x="5748338" y="1887538"/>
          <p14:tracePt t="50263" x="5643563" y="1906588"/>
          <p14:tracePt t="50280" x="5538788" y="1927225"/>
          <p14:tracePt t="50297" x="5453063" y="1933575"/>
          <p14:tracePt t="50313" x="5368925" y="1965325"/>
          <p14:tracePt t="50330" x="5264150" y="1998663"/>
          <p14:tracePt t="50347" x="5173663" y="2032000"/>
          <p14:tracePt t="50363" x="5075238" y="2076450"/>
          <p14:tracePt t="50380" x="4964113" y="2109788"/>
          <p14:tracePt t="50396" x="4884738" y="2141538"/>
          <p14:tracePt t="50414" x="4787900" y="2187575"/>
          <p14:tracePt t="50430" x="4643438" y="2246313"/>
          <p14:tracePt t="50447" x="4578350" y="2279650"/>
          <p14:tracePt t="50463" x="4519613" y="2305050"/>
          <p14:tracePt t="50480" x="4460875" y="2344738"/>
          <p14:tracePt t="50496" x="4448175" y="2357438"/>
          <p14:tracePt t="50513" x="4441825" y="2357438"/>
          <p14:tracePt t="50630" x="4441825" y="2351088"/>
          <p14:tracePt t="50638" x="4448175" y="2344738"/>
          <p14:tracePt t="50646" x="4479925" y="2332038"/>
          <p14:tracePt t="50654" x="4519613" y="2298700"/>
          <p14:tracePt t="50663" x="4597400" y="2260600"/>
          <p14:tracePt t="50680" x="4695825" y="2208213"/>
          <p14:tracePt t="50696" x="4781550" y="2168525"/>
          <p14:tracePt t="50713" x="4865688" y="2122488"/>
          <p14:tracePt t="50730" x="4951413" y="2082800"/>
          <p14:tracePt t="50746" x="5035550" y="2038350"/>
          <p14:tracePt t="50763" x="5127625" y="2005013"/>
          <p14:tracePt t="50780" x="5224463" y="1952625"/>
          <p14:tracePt t="50796" x="5310188" y="1912938"/>
          <p14:tracePt t="50813" x="5387975" y="1868488"/>
          <p14:tracePt t="50830" x="5499100" y="1809750"/>
          <p14:tracePt t="50846" x="5570538" y="1770063"/>
          <p14:tracePt t="50863" x="5630863" y="1744663"/>
          <p14:tracePt t="50880" x="5662613" y="1744663"/>
          <p14:tracePt t="50896" x="5695950" y="1724025"/>
          <p14:tracePt t="50914" x="5715000" y="1711325"/>
          <p14:tracePt t="50930" x="5734050" y="1704975"/>
          <p14:tracePt t="50946" x="5740400" y="1704975"/>
          <p14:tracePt t="50963" x="5748338" y="1698625"/>
          <p14:tracePt t="51062" x="5754688" y="1698625"/>
          <p14:tracePt t="51726" x="5748338" y="1698625"/>
          <p14:tracePt t="51734" x="5748338" y="1704975"/>
          <p14:tracePt t="51742" x="5740400" y="1704975"/>
          <p14:tracePt t="51752" x="5740400" y="1711325"/>
          <p14:tracePt t="51790" x="5734050" y="1717675"/>
          <p14:tracePt t="51806" x="5734050" y="1724025"/>
          <p14:tracePt t="51814" x="5734050" y="1730375"/>
          <p14:tracePt t="51818" x="5734050" y="1736725"/>
          <p14:tracePt t="51829" x="5734050" y="1751013"/>
          <p14:tracePt t="51846" x="5721350" y="1751013"/>
          <p14:tracePt t="51863" x="5721350" y="1770063"/>
          <p14:tracePt t="51879" x="5721350" y="1782763"/>
          <p14:tracePt t="51896" x="5715000" y="1795463"/>
          <p14:tracePt t="51912" x="5708650" y="1828800"/>
          <p14:tracePt t="51930" x="5702300" y="1862138"/>
          <p14:tracePt t="51946" x="5689600" y="1900238"/>
          <p14:tracePt t="51962" x="5681663" y="1939925"/>
          <p14:tracePt t="51979" x="5675313" y="1965325"/>
          <p14:tracePt t="51996" x="5668963" y="2005013"/>
          <p14:tracePt t="52012" x="5668963" y="2032000"/>
          <p14:tracePt t="52029" x="5662613" y="2076450"/>
          <p14:tracePt t="52046" x="5662613" y="2109788"/>
          <p14:tracePt t="52062" x="5656263" y="2149475"/>
          <p14:tracePt t="52079" x="5656263" y="2187575"/>
          <p14:tracePt t="52096" x="5649913" y="2227263"/>
          <p14:tracePt t="52112" x="5649913" y="2260600"/>
          <p14:tracePt t="52129" x="5649913" y="2298700"/>
          <p14:tracePt t="52146" x="5643563" y="2344738"/>
          <p14:tracePt t="52162" x="5622925" y="2390775"/>
          <p14:tracePt t="52179" x="5603875" y="2468563"/>
          <p14:tracePt t="52196" x="5597525" y="2520950"/>
          <p14:tracePt t="52212" x="5584825" y="2573338"/>
          <p14:tracePt t="52229" x="5578475" y="2625725"/>
          <p14:tracePt t="52246" x="5557838" y="2697163"/>
          <p14:tracePt t="52263" x="5538788" y="2743200"/>
          <p14:tracePt t="52279" x="5526088" y="2789238"/>
          <p14:tracePt t="52296" x="5499100" y="2841625"/>
          <p14:tracePt t="52312" x="5480050" y="2887663"/>
          <p14:tracePt t="52329" x="5446713" y="2919413"/>
          <p14:tracePt t="52346" x="5421313" y="2959100"/>
          <p14:tracePt t="52362" x="5375275" y="3005138"/>
          <p14:tracePt t="52379" x="5341938" y="3043238"/>
          <p14:tracePt t="52396" x="5310188" y="3076575"/>
          <p14:tracePt t="52412" x="5270500" y="3116263"/>
          <p14:tracePt t="52429" x="5218113" y="3148013"/>
          <p14:tracePt t="52446" x="5180013" y="3167063"/>
          <p14:tracePt t="52462" x="5159375" y="3187700"/>
          <p14:tracePt t="52479" x="5127625" y="3200400"/>
          <p14:tracePt t="52496" x="5106988" y="3219450"/>
          <p14:tracePt t="52512" x="5068888" y="3240088"/>
          <p14:tracePt t="52529" x="5029200" y="3265488"/>
          <p14:tracePt t="52546" x="4995863" y="3278188"/>
          <p14:tracePt t="52562" x="4945063" y="3305175"/>
          <p14:tracePt t="52579" x="4899025" y="3324225"/>
          <p14:tracePt t="52596" x="4833938" y="3336925"/>
          <p14:tracePt t="52612" x="4760913" y="3351213"/>
          <p14:tracePt t="52629" x="4689475" y="3351213"/>
          <p14:tracePt t="52646" x="4532313" y="3351213"/>
          <p14:tracePt t="52662" x="4427538" y="3351213"/>
          <p14:tracePt t="52679" x="4324350" y="3351213"/>
          <p14:tracePt t="52696" x="4225925" y="3351213"/>
          <p14:tracePt t="52712" x="4127500" y="3351213"/>
          <p14:tracePt t="52729" x="4037013" y="3351213"/>
          <p14:tracePt t="52746" x="3925888" y="3336925"/>
          <p14:tracePt t="52762" x="3840163" y="3336925"/>
          <p14:tracePt t="52779" x="3741738" y="3336925"/>
          <p14:tracePt t="52795" x="3657600" y="3336925"/>
          <p14:tracePt t="52812" x="3565525" y="3330575"/>
          <p14:tracePt t="52829" x="3468688" y="3330575"/>
          <p14:tracePt t="52846" x="3357563" y="3330575"/>
          <p14:tracePt t="52862" x="3278188" y="3330575"/>
          <p14:tracePt t="52879" x="3213100" y="3330575"/>
          <p14:tracePt t="52895" x="3167063" y="3330575"/>
          <p14:tracePt t="52912" x="3122613" y="3330575"/>
          <p14:tracePt t="52929" x="3089275" y="3330575"/>
          <p14:tracePt t="52946" x="3043238" y="3330575"/>
          <p14:tracePt t="52962" x="2997200" y="3330575"/>
          <p14:tracePt t="52979" x="2952750" y="3330575"/>
          <p14:tracePt t="52995" x="2919413" y="3330575"/>
          <p14:tracePt t="53012" x="2887663" y="3330575"/>
          <p14:tracePt t="53029" x="2860675" y="3330575"/>
          <p14:tracePt t="53046" x="2841625" y="3330575"/>
          <p14:tracePt t="53062" x="2835275" y="3330575"/>
          <p14:tracePt t="53079" x="2827338" y="3330575"/>
          <p14:tracePt t="53158" x="2820988" y="3330575"/>
          <p14:tracePt t="53166" x="2814638" y="3330575"/>
          <p14:tracePt t="53171" x="2808288" y="3330575"/>
          <p14:tracePt t="53198" x="2808288" y="3336925"/>
          <p14:tracePt t="53204" x="2808288" y="3344863"/>
          <p14:tracePt t="53212" x="2820988" y="3351213"/>
          <p14:tracePt t="53229" x="2860675" y="3351213"/>
          <p14:tracePt t="53606" x="2841625" y="3351213"/>
          <p14:tracePt t="53614" x="2835275" y="3351213"/>
          <p14:tracePt t="53629" x="2820988" y="3344863"/>
          <p14:tracePt t="53630" x="2808288" y="3330575"/>
          <p14:tracePt t="53645" x="2808288" y="3317875"/>
          <p14:tracePt t="53662" x="2789238" y="3305175"/>
          <p14:tracePt t="53679" x="2755900" y="3292475"/>
          <p14:tracePt t="53695" x="2717800" y="3278188"/>
          <p14:tracePt t="53712" x="2671763" y="3278188"/>
          <p14:tracePt t="53728" x="2606675" y="3278188"/>
          <p14:tracePt t="53745" x="2533650" y="3278188"/>
          <p14:tracePt t="53762" x="2462213" y="3278188"/>
          <p14:tracePt t="53778" x="2390775" y="3271838"/>
          <p14:tracePt t="53795" x="2305050" y="3259138"/>
          <p14:tracePt t="53812" x="2227263" y="3246438"/>
          <p14:tracePt t="53828" x="2168525" y="3240088"/>
          <p14:tracePt t="53845" x="2070100" y="3213100"/>
          <p14:tracePt t="53862" x="2032000" y="3194050"/>
          <p14:tracePt t="53878" x="1973263" y="3181350"/>
          <p14:tracePt t="53895" x="1920875" y="3181350"/>
          <p14:tracePt t="53912" x="1847850" y="3181350"/>
          <p14:tracePt t="53928" x="1782763" y="3181350"/>
          <p14:tracePt t="53946" x="1730375" y="3181350"/>
          <p14:tracePt t="53962" x="1677988" y="3181350"/>
          <p14:tracePt t="53978" x="1625600" y="3181350"/>
          <p14:tracePt t="53995" x="1587500" y="3181350"/>
          <p14:tracePt t="54012" x="1554163" y="3181350"/>
          <p14:tracePt t="54028" x="1535113" y="3181350"/>
          <p14:tracePt t="54045" x="1516063" y="3181350"/>
          <p14:tracePt t="54062" x="1508125" y="3181350"/>
          <p14:tracePt t="54078" x="1495425" y="3181350"/>
          <p14:tracePt t="54510" x="1489075" y="3181350"/>
          <p14:tracePt t="54530" x="1482725" y="3181350"/>
          <p14:tracePt t="54530" x="1455738" y="3181350"/>
          <p14:tracePt t="54545" x="1443038" y="3181350"/>
          <p14:tracePt t="54562" x="1423988" y="3181350"/>
          <p14:tracePt t="54578" x="1404938" y="3181350"/>
          <p14:tracePt t="54595" x="1384300" y="3181350"/>
          <p14:tracePt t="54611" x="1365250" y="3181350"/>
          <p14:tracePt t="54628" x="1338263" y="3181350"/>
          <p14:tracePt t="54645" x="1319213" y="3181350"/>
          <p14:tracePt t="54662" x="1293813" y="3181350"/>
          <p14:tracePt t="54679" x="1287463" y="3181350"/>
          <p14:tracePt t="54798" x="1279525" y="3181350"/>
          <p14:tracePt t="55134" x="1287463" y="3181350"/>
          <p14:tracePt t="55166" x="1293813" y="3181350"/>
          <p14:tracePt t="55174" x="1300163" y="3181350"/>
          <p14:tracePt t="55182" x="1312863" y="3181350"/>
          <p14:tracePt t="55195" x="1325563" y="3181350"/>
          <p14:tracePt t="55211" x="1358900" y="3181350"/>
          <p14:tracePt t="55228" x="1397000" y="3181350"/>
          <p14:tracePt t="55245" x="1430338" y="3181350"/>
          <p14:tracePt t="55261" x="1489075" y="3181350"/>
          <p14:tracePt t="55278" x="1508125" y="3181350"/>
          <p14:tracePt t="55294" x="1522413" y="3181350"/>
          <p14:tracePt t="55311" x="1528763" y="3181350"/>
          <p14:tracePt t="55454" x="1541463" y="3181350"/>
          <p14:tracePt t="55464" x="1566863" y="3181350"/>
          <p14:tracePt t="55470" x="1646238" y="3181350"/>
          <p14:tracePt t="55478" x="1751013" y="3175000"/>
          <p14:tracePt t="55495" x="1887538" y="3175000"/>
          <p14:tracePt t="55511" x="1998663" y="3175000"/>
          <p14:tracePt t="55528" x="2090738" y="3175000"/>
          <p14:tracePt t="55544" x="2122488" y="3175000"/>
          <p14:tracePt t="55561" x="2135188" y="3175000"/>
          <p14:tracePt t="55662" x="2141538" y="3175000"/>
          <p14:tracePt t="55686" x="2149475" y="3175000"/>
          <p14:tracePt t="55694" x="2155825" y="3175000"/>
          <p14:tracePt t="55702" x="2174875" y="3175000"/>
          <p14:tracePt t="55712" x="2208213" y="3175000"/>
          <p14:tracePt t="55728" x="2239963" y="3175000"/>
          <p14:tracePt t="55744" x="2279650" y="3175000"/>
          <p14:tracePt t="55761" x="2325688" y="3175000"/>
          <p14:tracePt t="55778" x="2370138" y="3175000"/>
          <p14:tracePt t="55794" x="2397125" y="3175000"/>
          <p14:tracePt t="55811" x="2416175" y="3175000"/>
          <p14:tracePt t="55828" x="2449513" y="3175000"/>
          <p14:tracePt t="55844" x="2462213" y="3175000"/>
          <p14:tracePt t="55861" x="2495550" y="3175000"/>
          <p14:tracePt t="55878" x="2520950" y="3175000"/>
          <p14:tracePt t="55894" x="2554288" y="3167063"/>
          <p14:tracePt t="55911" x="2598738" y="3167063"/>
          <p14:tracePt t="55928" x="2671763" y="3167063"/>
          <p14:tracePt t="55945" x="2730500" y="3160713"/>
          <p14:tracePt t="55961" x="2768600" y="3160713"/>
          <p14:tracePt t="55978" x="2814638" y="3154363"/>
          <p14:tracePt t="55994" x="2854325" y="3148013"/>
          <p14:tracePt t="56011" x="2887663" y="3148013"/>
          <p14:tracePt t="56028" x="2925763" y="3148013"/>
          <p14:tracePt t="56044" x="2965450" y="3135313"/>
          <p14:tracePt t="56061" x="3005138" y="3128963"/>
          <p14:tracePt t="56061" x="3017838" y="3122613"/>
          <p14:tracePt t="56078" x="3036888" y="3108325"/>
          <p14:tracePt t="56094" x="3055938" y="3108325"/>
          <p14:tracePt t="56111" x="3063875" y="3101975"/>
          <p14:tracePt t="56128" x="3070225" y="3095625"/>
          <p14:tracePt t="56144" x="3070225" y="3082925"/>
          <p14:tracePt t="56182" x="3063875" y="3070225"/>
          <p14:tracePt t="56198" x="3063875" y="3055938"/>
          <p14:tracePt t="56206" x="3049588" y="3030538"/>
          <p14:tracePt t="56215" x="3036888" y="3024188"/>
          <p14:tracePt t="56227" x="3011488" y="2990850"/>
          <p14:tracePt t="56244" x="2990850" y="2965450"/>
          <p14:tracePt t="56261" x="2971800" y="2952750"/>
          <p14:tracePt t="56277" x="2938463" y="2932113"/>
          <p14:tracePt t="56294" x="2913063" y="2925763"/>
          <p14:tracePt t="56311" x="2887663" y="2919413"/>
          <p14:tracePt t="56327" x="2854325" y="2906713"/>
          <p14:tracePt t="56344" x="2827338" y="2900363"/>
          <p14:tracePt t="56361" x="2789238" y="2887663"/>
          <p14:tracePt t="56377" x="2749550" y="2887663"/>
          <p14:tracePt t="56394" x="2697163" y="2879725"/>
          <p14:tracePt t="56411" x="2632075" y="2879725"/>
          <p14:tracePt t="56427" x="2560638" y="2879725"/>
          <p14:tracePt t="56444" x="2508250" y="2879725"/>
          <p14:tracePt t="56461" x="2436813" y="2879725"/>
          <p14:tracePt t="56477" x="2351088" y="2879725"/>
          <p14:tracePt t="56494" x="2305050" y="2879725"/>
          <p14:tracePt t="56511" x="2273300" y="2879725"/>
          <p14:tracePt t="56527" x="2246313" y="2887663"/>
          <p14:tracePt t="56544" x="2220913" y="2900363"/>
          <p14:tracePt t="56561" x="2187575" y="2913063"/>
          <p14:tracePt t="56577" x="2162175" y="2932113"/>
          <p14:tracePt t="56595" x="2135188" y="2938463"/>
          <p14:tracePt t="56611" x="2116138" y="2952750"/>
          <p14:tracePt t="56627" x="2109788" y="2959100"/>
          <p14:tracePt t="56644" x="2109788" y="2971800"/>
          <p14:tracePt t="56661" x="2103438" y="2984500"/>
          <p14:tracePt t="56677" x="2103438" y="2997200"/>
          <p14:tracePt t="56694" x="2103438" y="3011488"/>
          <p14:tracePt t="56734" x="2109788" y="3017838"/>
          <p14:tracePt t="56744" x="2116138" y="3017838"/>
          <p14:tracePt t="56744" x="2128838" y="3030538"/>
          <p14:tracePt t="56761" x="2141538" y="3036888"/>
          <p14:tracePt t="56777" x="2162175" y="3043238"/>
          <p14:tracePt t="56794" x="2174875" y="3049588"/>
          <p14:tracePt t="56811" x="2187575" y="3049588"/>
          <p14:tracePt t="56827" x="2208213" y="3049588"/>
          <p14:tracePt t="56844" x="2227263" y="3063875"/>
          <p14:tracePt t="56861" x="2246313" y="3070225"/>
          <p14:tracePt t="56877" x="2292350" y="3082925"/>
          <p14:tracePt t="56894" x="2344738" y="3089275"/>
          <p14:tracePt t="56911" x="2378075" y="3095625"/>
          <p14:tracePt t="56927" x="2403475" y="3101975"/>
          <p14:tracePt t="56944" x="2422525" y="3101975"/>
          <p14:tracePt t="56960" x="2455863" y="3108325"/>
          <p14:tracePt t="56977" x="2489200" y="3116263"/>
          <p14:tracePt t="56994" x="2514600" y="3122613"/>
          <p14:tracePt t="57011" x="2547938" y="3135313"/>
          <p14:tracePt t="57027" x="2554288" y="3135313"/>
          <p14:tracePt t="57044" x="2560638" y="3135313"/>
          <p14:tracePt t="57118" x="2566988" y="3154363"/>
          <p14:tracePt t="57126" x="2573338" y="3167063"/>
          <p14:tracePt t="57133" x="2598738" y="3206750"/>
          <p14:tracePt t="57144" x="2638425" y="3252788"/>
          <p14:tracePt t="57160" x="2690813" y="3298825"/>
          <p14:tracePt t="57177" x="2724150" y="3336925"/>
          <p14:tracePt t="57194" x="2743200" y="3370263"/>
          <p14:tracePt t="57210" x="2762250" y="3395663"/>
          <p14:tracePt t="57227" x="2782888" y="3429000"/>
          <p14:tracePt t="57244" x="2801938" y="3462338"/>
          <p14:tracePt t="57260" x="2814638" y="3475038"/>
          <p14:tracePt t="57277" x="2841625" y="3506788"/>
          <p14:tracePt t="57294" x="2847975" y="3521075"/>
          <p14:tracePt t="57310" x="2860675" y="3540125"/>
          <p14:tracePt t="57327" x="2860675" y="3552825"/>
          <p14:tracePt t="57344" x="2860675" y="3559175"/>
          <p14:tracePt t="57360" x="2867025" y="3573463"/>
          <p14:tracePt t="57377" x="2867025" y="3579813"/>
          <p14:tracePt t="57813" x="2867025" y="3573463"/>
          <p14:tracePt t="57822" x="2867025" y="3565525"/>
          <p14:tracePt t="57837" x="2867025" y="3559175"/>
          <p14:tracePt t="57853" x="2867025" y="3552825"/>
          <p14:tracePt t="57869" x="2873375" y="3546475"/>
          <p14:tracePt t="57885" x="2873375" y="3540125"/>
          <p14:tracePt t="57901" x="2879725" y="3540125"/>
          <p14:tracePt t="57910" x="2879725" y="3533775"/>
          <p14:tracePt t="57933" x="2879725" y="3527425"/>
          <p14:tracePt t="57941" x="2887663" y="3521075"/>
          <p14:tracePt t="57950" x="2894013" y="3513138"/>
          <p14:tracePt t="57960" x="2900363" y="3500438"/>
          <p14:tracePt t="57977" x="2906713" y="3487738"/>
          <p14:tracePt t="57994" x="2913063" y="3475038"/>
          <p14:tracePt t="58010" x="2919413" y="3462338"/>
          <p14:tracePt t="58027" x="2932113" y="3435350"/>
          <p14:tracePt t="58043" x="2946400" y="3409950"/>
          <p14:tracePt t="58060" x="2965450" y="3382963"/>
          <p14:tracePt t="58077" x="3005138" y="3351213"/>
          <p14:tracePt t="58093" x="3011488" y="3317875"/>
          <p14:tracePt t="58110" x="3030538" y="3292475"/>
          <p14:tracePt t="58127" x="3043238" y="3271838"/>
          <p14:tracePt t="58143" x="3055938" y="3259138"/>
          <p14:tracePt t="58160" x="3063875" y="3246438"/>
          <p14:tracePt t="58177" x="3082925" y="3225800"/>
          <p14:tracePt t="58193" x="3095625" y="3213100"/>
          <p14:tracePt t="58210" x="3108325" y="3206750"/>
          <p14:tracePt t="58227" x="3122613" y="3194050"/>
          <p14:tracePt t="58243" x="3148013" y="3187700"/>
          <p14:tracePt t="58260" x="3154363" y="3181350"/>
          <p14:tracePt t="58277" x="3160713" y="3181350"/>
          <p14:tracePt t="58397" x="3167063" y="3181350"/>
          <p14:tracePt t="58417" x="3175000" y="3181350"/>
          <p14:tracePt t="58437" x="3181350" y="3175000"/>
          <p14:tracePt t="58453" x="3181350" y="3167063"/>
          <p14:tracePt t="58461" x="3187700" y="3167063"/>
          <p14:tracePt t="58469" x="3194050" y="3167063"/>
          <p14:tracePt t="58482" x="3200400" y="3167063"/>
          <p14:tracePt t="58493" x="3219450" y="3167063"/>
          <p14:tracePt t="58510" x="3225800" y="3167063"/>
          <p14:tracePt t="58527" x="3240088" y="3167063"/>
          <p14:tracePt t="58543" x="3246438" y="3167063"/>
          <p14:tracePt t="58560" x="3252788" y="3167063"/>
          <p14:tracePt t="58577" x="3265488" y="3167063"/>
          <p14:tracePt t="58593" x="3284538" y="3167063"/>
          <p14:tracePt t="58610" x="3311525" y="3167063"/>
          <p14:tracePt t="58627" x="3336925" y="3160713"/>
          <p14:tracePt t="58643" x="3357563" y="3160713"/>
          <p14:tracePt t="58660" x="3376613" y="3160713"/>
          <p14:tracePt t="58677" x="3395663" y="3160713"/>
          <p14:tracePt t="58693" x="3429000" y="3160713"/>
          <p14:tracePt t="58710" x="3448050" y="3160713"/>
          <p14:tracePt t="58726" x="3481388" y="3154363"/>
          <p14:tracePt t="58743" x="3527425" y="3154363"/>
          <p14:tracePt t="58760" x="3559175" y="3148013"/>
          <p14:tracePt t="58776" x="3586163" y="3148013"/>
          <p14:tracePt t="58793" x="3592513" y="3148013"/>
          <p14:tracePt t="59573" x="3598863" y="3148013"/>
          <p14:tracePt t="59581" x="3605213" y="3148013"/>
          <p14:tracePt t="59589" x="3617913" y="3148013"/>
          <p14:tracePt t="59597" x="3624263" y="3148013"/>
          <p14:tracePt t="59605" x="3632200" y="3148013"/>
          <p14:tracePt t="59609" x="3644900" y="3148013"/>
          <p14:tracePt t="59626" x="3651250" y="3148013"/>
          <p14:tracePt t="59643" x="3663950" y="3148013"/>
          <p14:tracePt t="59659" x="3683000" y="3148013"/>
          <p14:tracePt t="59676" x="3697288" y="3148013"/>
          <p14:tracePt t="59693" x="3729038" y="3148013"/>
          <p14:tracePt t="59710" x="3756025" y="3148013"/>
          <p14:tracePt t="59726" x="3787775" y="3148013"/>
          <p14:tracePt t="59743" x="3821113" y="3148013"/>
          <p14:tracePt t="59759" x="3867150" y="3148013"/>
          <p14:tracePt t="59776" x="3925888" y="3148013"/>
          <p14:tracePt t="59793" x="3984625" y="3148013"/>
          <p14:tracePt t="59809" x="4043363" y="3148013"/>
          <p14:tracePt t="59826" x="4095750" y="3148013"/>
          <p14:tracePt t="59843" x="4140200" y="3148013"/>
          <p14:tracePt t="59859" x="4179888" y="3148013"/>
          <p14:tracePt t="59876" x="4225925" y="3148013"/>
          <p14:tracePt t="59893" x="4297363" y="3148013"/>
          <p14:tracePt t="59910" x="4349750" y="3148013"/>
          <p14:tracePt t="59926" x="4414838" y="3148013"/>
          <p14:tracePt t="59943" x="4494213" y="3148013"/>
          <p14:tracePt t="59959" x="4584700" y="3148013"/>
          <p14:tracePt t="59976" x="4664075" y="3148013"/>
          <p14:tracePt t="59993" x="4708525" y="3148013"/>
          <p14:tracePt t="60009" x="4735513" y="3148013"/>
          <p14:tracePt t="60026" x="4741863" y="3148013"/>
          <p14:tracePt t="60670" x="4735513" y="3148013"/>
          <p14:tracePt t="60702" x="4729163" y="3148013"/>
          <p14:tracePt t="60894" x="4722813" y="3148013"/>
          <p14:tracePt t="61102" x="4716463" y="3148013"/>
          <p14:tracePt t="61110" x="4716463" y="3154363"/>
          <p14:tracePt t="61118" x="4708525" y="3154363"/>
          <p14:tracePt t="61127" x="4702175" y="3154363"/>
          <p14:tracePt t="61127" x="4689475" y="3160713"/>
          <p14:tracePt t="61143" x="4676775" y="3167063"/>
          <p14:tracePt t="61160" x="4656138" y="3167063"/>
          <p14:tracePt t="61177" x="4643438" y="3181350"/>
          <p14:tracePt t="61193" x="4611688" y="3181350"/>
          <p14:tracePt t="61210" x="4572000" y="3194050"/>
          <p14:tracePt t="61227" x="4532313" y="3200400"/>
          <p14:tracePt t="61243" x="4487863" y="3200400"/>
          <p14:tracePt t="61260" x="4441825" y="3213100"/>
          <p14:tracePt t="61277" x="4376738" y="3219450"/>
          <p14:tracePt t="61294" x="4284663" y="3225800"/>
          <p14:tracePt t="61310" x="4179888" y="3240088"/>
          <p14:tracePt t="61327" x="4089400" y="3246438"/>
          <p14:tracePt t="61343" x="3978275" y="3265488"/>
          <p14:tracePt t="61360" x="3892550" y="3278188"/>
          <p14:tracePt t="61376" x="3808413" y="3292475"/>
          <p14:tracePt t="61393" x="3735388" y="3298825"/>
          <p14:tracePt t="61410" x="3690938" y="3305175"/>
          <p14:tracePt t="61427" x="3617913" y="3311525"/>
          <p14:tracePt t="61443" x="3540125" y="3324225"/>
          <p14:tracePt t="61460" x="3494088" y="3330575"/>
          <p14:tracePt t="61476" x="3395663" y="3351213"/>
          <p14:tracePt t="61493" x="3324225" y="3363913"/>
          <p14:tracePt t="61510" x="3213100" y="3395663"/>
          <p14:tracePt t="61527" x="3148013" y="3395663"/>
          <p14:tracePt t="61543" x="3089275" y="3403600"/>
          <p14:tracePt t="61560" x="3030538" y="3409950"/>
          <p14:tracePt t="61576" x="2978150" y="3416300"/>
          <p14:tracePt t="61593" x="2925763" y="3416300"/>
          <p14:tracePt t="61610" x="2879725" y="3422650"/>
          <p14:tracePt t="61626" x="2827338" y="3429000"/>
          <p14:tracePt t="61643" x="2762250" y="3429000"/>
          <p14:tracePt t="61660" x="2709863" y="3429000"/>
          <p14:tracePt t="61676" x="2665413" y="3429000"/>
          <p14:tracePt t="61693" x="2613025" y="3429000"/>
          <p14:tracePt t="61710" x="2547938" y="3429000"/>
          <p14:tracePt t="61726" x="2489200" y="3429000"/>
          <p14:tracePt t="61743" x="2449513" y="3429000"/>
          <p14:tracePt t="61760" x="2397125" y="3429000"/>
          <p14:tracePt t="61776" x="2325688" y="3429000"/>
          <p14:tracePt t="61793" x="2266950" y="3429000"/>
          <p14:tracePt t="61810" x="2214563" y="3429000"/>
          <p14:tracePt t="61826" x="2155825" y="3429000"/>
          <p14:tracePt t="61843" x="2103438" y="3429000"/>
          <p14:tracePt t="61860" x="2051050" y="3429000"/>
          <p14:tracePt t="61876" x="2005013" y="3435350"/>
          <p14:tracePt t="61893" x="1946275" y="3441700"/>
          <p14:tracePt t="61910" x="1900238" y="3454400"/>
          <p14:tracePt t="61927" x="1868488" y="3468688"/>
          <p14:tracePt t="61943" x="1854200" y="3487738"/>
          <p14:tracePt t="61960" x="1841500" y="3494088"/>
          <p14:tracePt t="61976" x="1822450" y="3506788"/>
          <p14:tracePt t="61993" x="1816100" y="3513138"/>
          <p14:tracePt t="62010" x="1809750" y="3521075"/>
          <p14:tracePt t="62026" x="1809750" y="3533775"/>
          <p14:tracePt t="62043" x="1803400" y="3540125"/>
          <p14:tracePt t="62060" x="1795463" y="3546475"/>
          <p14:tracePt t="62076" x="1795463" y="3552825"/>
          <p14:tracePt t="62093" x="1795463" y="3565525"/>
          <p14:tracePt t="62150" x="1795463" y="3579813"/>
          <p14:tracePt t="62158" x="1789113" y="3586163"/>
          <p14:tracePt t="62166" x="1789113" y="3611563"/>
          <p14:tracePt t="62176" x="1789113" y="3632200"/>
          <p14:tracePt t="62193" x="1789113" y="3663950"/>
          <p14:tracePt t="62209" x="1789113" y="3709988"/>
          <p14:tracePt t="62226" x="1789113" y="3741738"/>
          <p14:tracePt t="62243" x="1789113" y="3756025"/>
          <p14:tracePt t="62260" x="1789113" y="3775075"/>
          <p14:tracePt t="62276" x="1789113" y="3787775"/>
          <p14:tracePt t="62293" x="1789113" y="3802063"/>
          <p14:tracePt t="62309" x="1789113" y="3808413"/>
          <p14:tracePt t="62309" x="1789113" y="3814763"/>
          <p14:tracePt t="62422" x="1782763" y="3814763"/>
          <p14:tracePt t="62440" x="1782763" y="3821113"/>
          <p14:tracePt t="62454" x="1782763" y="3827463"/>
          <p14:tracePt t="62470" x="1776413" y="3827463"/>
          <p14:tracePt t="62494" x="1776413" y="3833813"/>
          <p14:tracePt t="62518" x="1776413" y="3840163"/>
          <p14:tracePt t="62526" x="1770063" y="3840163"/>
          <p14:tracePt t="62646" x="1763713" y="3840163"/>
          <p14:tracePt t="62670" x="1757363" y="3846513"/>
          <p14:tracePt t="62678" x="1751013" y="3846513"/>
          <p14:tracePt t="62686" x="1751013" y="3852863"/>
          <p14:tracePt t="62709" x="1744663" y="3852863"/>
          <p14:tracePt t="62710" x="1730375" y="3852863"/>
          <p14:tracePt t="63094" x="1736725" y="3852863"/>
          <p14:tracePt t="63102" x="1757363" y="3852863"/>
          <p14:tracePt t="63110" x="1789113" y="3852863"/>
          <p14:tracePt t="63111" x="1822450" y="3852863"/>
          <p14:tracePt t="63126" x="1952625" y="3852863"/>
          <p14:tracePt t="63143" x="2070100" y="3852863"/>
          <p14:tracePt t="63159" x="2181225" y="3852863"/>
          <p14:tracePt t="63176" x="2273300" y="3860800"/>
          <p14:tracePt t="63192" x="2363788" y="3860800"/>
          <p14:tracePt t="63209" x="2462213" y="3860800"/>
          <p14:tracePt t="63226" x="2586038" y="3860800"/>
          <p14:tracePt t="63243" x="2717800" y="3860800"/>
          <p14:tracePt t="63259" x="2835275" y="3860800"/>
          <p14:tracePt t="63276" x="2959100" y="3860800"/>
          <p14:tracePt t="63292" x="3063875" y="3860800"/>
          <p14:tracePt t="63309" x="3175000" y="3860800"/>
          <p14:tracePt t="63326" x="3324225" y="3860800"/>
          <p14:tracePt t="63342" x="3389313" y="3860800"/>
          <p14:tracePt t="63359" x="3416300" y="3860800"/>
          <p14:tracePt t="63486" x="3403600" y="3860800"/>
          <p14:tracePt t="63494" x="3395663" y="3860800"/>
          <p14:tracePt t="63501" x="3376613" y="3867150"/>
          <p14:tracePt t="63510" x="3336925" y="3867150"/>
          <p14:tracePt t="63510" x="3298825" y="3867150"/>
          <p14:tracePt t="63526" x="3154363" y="3867150"/>
          <p14:tracePt t="63542" x="3036888" y="3867150"/>
          <p14:tracePt t="63559" x="2906713" y="3867150"/>
          <p14:tracePt t="63576" x="2762250" y="3867150"/>
          <p14:tracePt t="63592" x="2632075" y="3867150"/>
          <p14:tracePt t="63609" x="2520950" y="3867150"/>
          <p14:tracePt t="63626" x="2422525" y="3867150"/>
          <p14:tracePt t="63642" x="2338388" y="3867150"/>
          <p14:tracePt t="63659" x="2273300" y="3867150"/>
          <p14:tracePt t="63676" x="2239963" y="3867150"/>
          <p14:tracePt t="63774" x="2246313" y="3867150"/>
          <p14:tracePt t="63782" x="2311400" y="3867150"/>
          <p14:tracePt t="63798" x="2357438" y="3867150"/>
          <p14:tracePt t="63798" x="2416175" y="3867150"/>
          <p14:tracePt t="63809" x="2579688" y="3867150"/>
          <p14:tracePt t="63825" x="2835275" y="3867150"/>
          <p14:tracePt t="63842" x="3154363" y="3867150"/>
          <p14:tracePt t="63859" x="3324225" y="3873500"/>
          <p14:tracePt t="63876" x="3422650" y="3873500"/>
          <p14:tracePt t="63892" x="3429000" y="3867150"/>
          <p14:tracePt t="64366" x="3435350" y="3867150"/>
          <p14:tracePt t="64374" x="3462338" y="3867150"/>
          <p14:tracePt t="64382" x="3513138" y="3867150"/>
          <p14:tracePt t="64390" x="3559175" y="3867150"/>
          <p14:tracePt t="64392" x="3676650" y="3867150"/>
          <p14:tracePt t="64409" x="3794125" y="3867150"/>
          <p14:tracePt t="64425" x="3898900" y="3867150"/>
          <p14:tracePt t="64442" x="3951288" y="3867150"/>
          <p14:tracePt t="64459" x="3957638" y="3867150"/>
          <p14:tracePt t="66879" x="3957638" y="3860800"/>
          <p14:tracePt t="66895" x="3951288" y="3860800"/>
          <p14:tracePt t="66975" x="3951288" y="3852863"/>
          <p14:tracePt t="66983" x="3951288" y="3840163"/>
          <p14:tracePt t="66991" x="3951288" y="3833813"/>
          <p14:tracePt t="66999" x="3963988" y="3814763"/>
          <p14:tracePt t="67009" x="3997325" y="3781425"/>
          <p14:tracePt t="67025" x="4043363" y="3729038"/>
          <p14:tracePt t="67042" x="4102100" y="3676650"/>
          <p14:tracePt t="67059" x="4192588" y="3579813"/>
          <p14:tracePt t="67075" x="4284663" y="3462338"/>
          <p14:tracePt t="67092" x="4356100" y="3363913"/>
          <p14:tracePt t="67109" x="4441825" y="3233738"/>
          <p14:tracePt t="67125" x="4513263" y="3101975"/>
          <p14:tracePt t="67142" x="4546600" y="2971800"/>
          <p14:tracePt t="67159" x="4546600" y="2795588"/>
          <p14:tracePt t="67175" x="4546600" y="2703513"/>
          <p14:tracePt t="67192" x="4546600" y="2638425"/>
          <p14:tracePt t="67208" x="4538663" y="2560638"/>
          <p14:tracePt t="67225" x="4532313" y="2489200"/>
          <p14:tracePt t="67242" x="4532313" y="2430463"/>
          <p14:tracePt t="67258" x="4532313" y="2357438"/>
          <p14:tracePt t="67275" x="4532313" y="2305050"/>
          <p14:tracePt t="67292" x="4532313" y="2266950"/>
          <p14:tracePt t="67308" x="4532313" y="2220913"/>
          <p14:tracePt t="67325" x="4532313" y="2174875"/>
          <p14:tracePt t="67342" x="4532313" y="2135188"/>
          <p14:tracePt t="67358" x="4532313" y="2097088"/>
          <p14:tracePt t="67375" x="4532313" y="2070100"/>
          <p14:tracePt t="67392" x="4538663" y="2057400"/>
          <p14:tracePt t="67408" x="4546600" y="2044700"/>
          <p14:tracePt t="67425" x="4546600" y="2038350"/>
          <p14:tracePt t="67535" x="4552950" y="2038350"/>
          <p14:tracePt t="67623" x="4559300" y="2038350"/>
          <p14:tracePt t="67631" x="4572000" y="2032000"/>
          <p14:tracePt t="67631" x="4591050" y="2032000"/>
          <p14:tracePt t="67642" x="4630738" y="2024063"/>
          <p14:tracePt t="67659" x="4695825" y="2024063"/>
          <p14:tracePt t="67675" x="4781550" y="2017713"/>
          <p14:tracePt t="67692" x="4852988" y="2017713"/>
          <p14:tracePt t="67708" x="4918075" y="2017713"/>
          <p14:tracePt t="67725" x="4937125" y="2017713"/>
          <p14:tracePt t="67815" x="4951413" y="2024063"/>
          <p14:tracePt t="67823" x="4964113" y="2044700"/>
          <p14:tracePt t="67842" x="4989513" y="2128838"/>
          <p14:tracePt t="67842" x="5035550" y="2239963"/>
          <p14:tracePt t="67858" x="5062538" y="2378075"/>
          <p14:tracePt t="67875" x="5081588" y="2514600"/>
          <p14:tracePt t="67892" x="5094288" y="2644775"/>
          <p14:tracePt t="67908" x="5094288" y="2762250"/>
          <p14:tracePt t="67925" x="5100638" y="2887663"/>
          <p14:tracePt t="67942" x="5100638" y="3011488"/>
          <p14:tracePt t="67958" x="5081588" y="3108325"/>
          <p14:tracePt t="67975" x="5048250" y="3225800"/>
          <p14:tracePt t="67992" x="5022850" y="3305175"/>
          <p14:tracePt t="68008" x="4976813" y="3389313"/>
          <p14:tracePt t="68025" x="4911725" y="3454400"/>
          <p14:tracePt t="68041" x="4826000" y="3552825"/>
          <p14:tracePt t="68058" x="4748213" y="3651250"/>
          <p14:tracePt t="68075" x="4670425" y="3722688"/>
          <p14:tracePt t="68091" x="4584700" y="3808413"/>
          <p14:tracePt t="68108" x="4513263" y="3879850"/>
          <p14:tracePt t="68125" x="4441825" y="3944938"/>
          <p14:tracePt t="68142" x="4383088" y="4003675"/>
          <p14:tracePt t="68158" x="4356100" y="4037013"/>
          <p14:tracePt t="68175" x="4297363" y="4095750"/>
          <p14:tracePt t="68192" x="4265613" y="4121150"/>
          <p14:tracePt t="68208" x="4251325" y="4140200"/>
          <p14:tracePt t="68225" x="4238625" y="4160838"/>
          <p14:tracePt t="68241" x="4232275" y="4167188"/>
          <p14:tracePt t="68258" x="4232275" y="4179888"/>
          <p14:tracePt t="68275" x="4232275" y="4192588"/>
          <p14:tracePt t="68291" x="4232275" y="4198938"/>
          <p14:tracePt t="68308" x="4225925" y="4219575"/>
          <p14:tracePt t="68325" x="4219575" y="4238625"/>
          <p14:tracePt t="68341" x="4213225" y="4259263"/>
          <p14:tracePt t="68358" x="4206875" y="4297363"/>
          <p14:tracePt t="68375" x="4186238" y="4330700"/>
          <p14:tracePt t="68391" x="4186238" y="4343400"/>
          <p14:tracePt t="68408" x="4186238" y="4362450"/>
          <p14:tracePt t="68425" x="4186238" y="4395788"/>
          <p14:tracePt t="68441" x="4173538" y="4421188"/>
          <p14:tracePt t="68458" x="4173538" y="4441825"/>
          <p14:tracePt t="68475" x="4173538" y="4448175"/>
          <p14:tracePt t="68491" x="4173538" y="4454525"/>
          <p14:tracePt t="68583" x="4173538" y="4460875"/>
          <p14:tracePt t="68591" x="4173538" y="4467225"/>
          <p14:tracePt t="68607" x="4173538" y="4473575"/>
          <p14:tracePt t="7060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84744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Specifying the Public Interface of a Class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365250"/>
            <a:ext cx="9134475" cy="5492750"/>
          </a:xfrm>
        </p:spPr>
        <p:txBody>
          <a:bodyPr/>
          <a:lstStyle/>
          <a:p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</a:t>
            </a:r>
            <a:r>
              <a:rPr lang="en-US" dirty="0" smtClean="0"/>
              <a:t> constructors and methods of a class form the </a:t>
            </a:r>
            <a:r>
              <a:rPr lang="en-US" b="1" dirty="0" smtClean="0"/>
              <a:t>public interface</a:t>
            </a:r>
            <a:r>
              <a:rPr lang="en-US" dirty="0" smtClean="0"/>
              <a:t> of the class.</a:t>
            </a:r>
          </a:p>
          <a:p>
            <a:endParaRPr lang="en-US" dirty="0" smtClean="0"/>
          </a:p>
          <a:p>
            <a:r>
              <a:rPr lang="en-US" dirty="0" smtClean="0"/>
              <a:t>These are the operations that any programmer can use.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7"/>
    </mc:Choice>
    <mc:Fallback xmlns="">
      <p:transition spd="slow" advTm="36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885" x="849313" y="738188"/>
          <p14:tracePt t="13148" x="855663" y="750888"/>
          <p14:tracePt t="13156" x="855663" y="763588"/>
          <p14:tracePt t="13164" x="862013" y="784225"/>
          <p14:tracePt t="13172" x="881063" y="803275"/>
          <p14:tracePt t="13180" x="901700" y="889000"/>
          <p14:tracePt t="13195" x="914400" y="960438"/>
          <p14:tracePt t="13211" x="914400" y="1038225"/>
          <p14:tracePt t="13228" x="914400" y="1182688"/>
          <p14:tracePt t="13244" x="914400" y="1287463"/>
          <p14:tracePt t="13261" x="914400" y="1390650"/>
          <p14:tracePt t="13278" x="914400" y="1476375"/>
          <p14:tracePt t="13295" x="914400" y="1547813"/>
          <p14:tracePt t="13311" x="920750" y="1606550"/>
          <p14:tracePt t="13328" x="920750" y="1652588"/>
          <p14:tracePt t="13344" x="914400" y="1671638"/>
          <p14:tracePt t="13361" x="901700" y="1698625"/>
          <p14:tracePt t="13378" x="895350" y="1717675"/>
          <p14:tracePt t="13395" x="881063" y="1724025"/>
          <p14:tracePt t="13411" x="862013" y="1744663"/>
          <p14:tracePt t="13428" x="836613" y="1776413"/>
          <p14:tracePt t="13428" x="809625" y="1789113"/>
          <p14:tracePt t="13444" x="769938" y="1809750"/>
          <p14:tracePt t="13461" x="725488" y="1835150"/>
          <p14:tracePt t="13478" x="685800" y="1854200"/>
          <p14:tracePt t="13494" x="679450" y="1862138"/>
          <p14:tracePt t="13511" x="666750" y="1868488"/>
          <p14:tracePt t="13528" x="660400" y="1868488"/>
          <p14:tracePt t="13544" x="660400" y="1874838"/>
          <p14:tracePt t="13636" x="666750" y="1874838"/>
          <p14:tracePt t="13644" x="692150" y="1874838"/>
          <p14:tracePt t="13652" x="763588" y="1881188"/>
          <p14:tracePt t="13661" x="874713" y="1881188"/>
          <p14:tracePt t="13678" x="1038225" y="1881188"/>
          <p14:tracePt t="13694" x="1220788" y="1881188"/>
          <p14:tracePt t="13711" x="1404938" y="1881188"/>
          <p14:tracePt t="13728" x="1535113" y="1881188"/>
          <p14:tracePt t="13744" x="1606550" y="1881188"/>
          <p14:tracePt t="13761" x="1625600" y="1881188"/>
          <p14:tracePt t="13932" x="1619250" y="1881188"/>
          <p14:tracePt t="13940" x="1612900" y="1881188"/>
          <p14:tracePt t="13948" x="1593850" y="1881188"/>
          <p14:tracePt t="13956" x="1581150" y="1874838"/>
          <p14:tracePt t="13961" x="1516063" y="1874838"/>
          <p14:tracePt t="13978" x="1417638" y="1854200"/>
          <p14:tracePt t="13994" x="1260475" y="1847850"/>
          <p14:tracePt t="14011" x="1077913" y="1841500"/>
          <p14:tracePt t="14028" x="809625" y="1822450"/>
          <p14:tracePt t="14044" x="496888" y="1822450"/>
          <p14:tracePt t="14061" x="385763" y="1822450"/>
          <p14:tracePt t="14077" x="352425" y="1822450"/>
          <p14:tracePt t="14156" x="365125" y="1822450"/>
          <p14:tracePt t="14164" x="411163" y="1822450"/>
          <p14:tracePt t="14180" x="444500" y="1822450"/>
          <p14:tracePt t="14183" x="482600" y="1822450"/>
          <p14:tracePt t="14194" x="581025" y="1822450"/>
          <p14:tracePt t="14211" x="719138" y="1828800"/>
          <p14:tracePt t="14228" x="881063" y="1828800"/>
          <p14:tracePt t="14244" x="1117600" y="1828800"/>
          <p14:tracePt t="14261" x="1195388" y="1828800"/>
          <p14:tracePt t="14277" x="1220788" y="1828800"/>
          <p14:tracePt t="16541" x="1220788" y="1835150"/>
          <p14:tracePt t="16549" x="1220788" y="1841500"/>
          <p14:tracePt t="16557" x="1220788" y="1854200"/>
          <p14:tracePt t="16561" x="1235075" y="1874838"/>
          <p14:tracePt t="16578" x="1247775" y="1920875"/>
          <p14:tracePt t="16594" x="1266825" y="1965325"/>
          <p14:tracePt t="16611" x="1279525" y="2005013"/>
          <p14:tracePt t="16627" x="1293813" y="2017713"/>
          <p14:tracePt t="16644" x="1306513" y="2051050"/>
          <p14:tracePt t="16661" x="1338263" y="2109788"/>
          <p14:tracePt t="16677" x="1346200" y="2168525"/>
          <p14:tracePt t="16694" x="1352550" y="2239963"/>
          <p14:tracePt t="16711" x="1365250" y="2332038"/>
          <p14:tracePt t="16728" x="1384300" y="2422525"/>
          <p14:tracePt t="16744" x="1397000" y="2508250"/>
          <p14:tracePt t="16761" x="1404938" y="2592388"/>
          <p14:tracePt t="16777" x="1417638" y="2690813"/>
          <p14:tracePt t="16794" x="1430338" y="2789238"/>
          <p14:tracePt t="16811" x="1436688" y="2906713"/>
          <p14:tracePt t="16827" x="1455738" y="3030538"/>
          <p14:tracePt t="16844" x="1495425" y="3128963"/>
          <p14:tracePt t="16861" x="1522413" y="3259138"/>
          <p14:tracePt t="16877" x="1522413" y="3317875"/>
          <p14:tracePt t="16894" x="1541463" y="3370263"/>
          <p14:tracePt t="16911" x="1574800" y="3448050"/>
          <p14:tracePt t="16927" x="1600200" y="3500438"/>
          <p14:tracePt t="16944" x="1619250" y="3559175"/>
          <p14:tracePt t="16961" x="1652588" y="3632200"/>
          <p14:tracePt t="16977" x="1671638" y="3709988"/>
          <p14:tracePt t="16995" x="1692275" y="3741738"/>
          <p14:tracePt t="17011" x="1692275" y="3768725"/>
          <p14:tracePt t="17027" x="1717675" y="3787775"/>
          <p14:tracePt t="17044" x="1724025" y="3794125"/>
          <p14:tracePt t="29014" x="1730375" y="3787775"/>
          <p14:tracePt t="29022" x="1730375" y="3775075"/>
          <p14:tracePt t="29030" x="1730375" y="3749675"/>
          <p14:tracePt t="29041" x="1730375" y="3716338"/>
          <p14:tracePt t="29057" x="1736725" y="3676650"/>
          <p14:tracePt t="29074" x="1736725" y="3651250"/>
          <p14:tracePt t="29090" x="1736725" y="3617913"/>
          <p14:tracePt t="29107" x="1736725" y="3598863"/>
          <p14:tracePt t="29124" x="1730375" y="3586163"/>
          <p14:tracePt t="29140" x="1717675" y="3559175"/>
          <p14:tracePt t="29157" x="1677988" y="3506788"/>
          <p14:tracePt t="29174" x="1606550" y="3441700"/>
          <p14:tracePt t="29190" x="1541463" y="3376613"/>
          <p14:tracePt t="29207" x="1436688" y="3298825"/>
          <p14:tracePt t="29223" x="1325563" y="3240088"/>
          <p14:tracePt t="29240" x="1201738" y="3187700"/>
          <p14:tracePt t="29257" x="1090613" y="3148013"/>
          <p14:tracePt t="29274" x="979488" y="3128963"/>
          <p14:tracePt t="29290" x="901700" y="3116263"/>
          <p14:tracePt t="29307" x="881063" y="3116263"/>
          <p14:tracePt t="29446" x="889000" y="3116263"/>
          <p14:tracePt t="29462" x="908050" y="3116263"/>
          <p14:tracePt t="29464" x="933450" y="3116263"/>
          <p14:tracePt t="29474" x="1006475" y="3116263"/>
          <p14:tracePt t="29490" x="1109663" y="3116263"/>
          <p14:tracePt t="29507" x="1220788" y="3122613"/>
          <p14:tracePt t="29523" x="1338263" y="3135313"/>
          <p14:tracePt t="29540" x="1470025" y="3135313"/>
          <p14:tracePt t="29557" x="1587500" y="3135313"/>
          <p14:tracePt t="29557" x="1652588" y="3141663"/>
          <p14:tracePt t="29574" x="1782763" y="3141663"/>
          <p14:tracePt t="29590" x="1946275" y="3141663"/>
          <p14:tracePt t="29607" x="2116138" y="3141663"/>
          <p14:tracePt t="29623" x="2305050" y="3141663"/>
          <p14:tracePt t="29640" x="2489200" y="3141663"/>
          <p14:tracePt t="29657" x="2684463" y="3141663"/>
          <p14:tracePt t="29673" x="2854325" y="3141663"/>
          <p14:tracePt t="29690" x="3024188" y="3141663"/>
          <p14:tracePt t="29707" x="3181350" y="3141663"/>
          <p14:tracePt t="29723" x="3357563" y="3141663"/>
          <p14:tracePt t="29740" x="3494088" y="3141663"/>
          <p14:tracePt t="29757" x="3657600" y="3148013"/>
          <p14:tracePt t="29773" x="3911600" y="3148013"/>
          <p14:tracePt t="29790" x="4102100" y="3148013"/>
          <p14:tracePt t="29807" x="4265613" y="3154363"/>
          <p14:tracePt t="29823" x="4421188" y="3154363"/>
          <p14:tracePt t="29840" x="4605338" y="3154363"/>
          <p14:tracePt t="29857" x="4735513" y="3154363"/>
          <p14:tracePt t="29873" x="4846638" y="3154363"/>
          <p14:tracePt t="29890" x="4970463" y="3154363"/>
          <p14:tracePt t="29907" x="5087938" y="3154363"/>
          <p14:tracePt t="29923" x="5224463" y="3154363"/>
          <p14:tracePt t="29940" x="5349875" y="3154363"/>
          <p14:tracePt t="29957" x="5467350" y="3160713"/>
          <p14:tracePt t="29973" x="5649913" y="3160713"/>
          <p14:tracePt t="29990" x="5786438" y="3160713"/>
          <p14:tracePt t="30007" x="5969000" y="3167063"/>
          <p14:tracePt t="30023" x="6159500" y="3167063"/>
          <p14:tracePt t="30040" x="6323013" y="3167063"/>
          <p14:tracePt t="30056" x="6446838" y="3154363"/>
          <p14:tracePt t="30073" x="6537325" y="3154363"/>
          <p14:tracePt t="30090" x="6629400" y="3154363"/>
          <p14:tracePt t="30106" x="6700838" y="3154363"/>
          <p14:tracePt t="30123" x="6765925" y="3154363"/>
          <p14:tracePt t="30140" x="6818313" y="3154363"/>
          <p14:tracePt t="30156" x="6845300" y="3154363"/>
          <p14:tracePt t="31733" x="6838950" y="3154363"/>
          <p14:tracePt t="31741" x="6832600" y="3154363"/>
          <p14:tracePt t="31758" x="6824663" y="3154363"/>
          <p14:tracePt t="31758" x="6805613" y="3160713"/>
          <p14:tracePt t="31773" x="6753225" y="3167063"/>
          <p14:tracePt t="31789" x="6669088" y="3200400"/>
          <p14:tracePt t="31806" x="6564313" y="3233738"/>
          <p14:tracePt t="31823" x="6484938" y="3259138"/>
          <p14:tracePt t="31839" x="6367463" y="3298825"/>
          <p14:tracePt t="31856" x="6256338" y="3317875"/>
          <p14:tracePt t="31872" x="6119813" y="3336925"/>
          <p14:tracePt t="31889" x="5962650" y="3351213"/>
          <p14:tracePt t="31906" x="5761038" y="3351213"/>
          <p14:tracePt t="31922" x="5387975" y="3351213"/>
          <p14:tracePt t="31939" x="4995863" y="3351213"/>
          <p14:tracePt t="31956" x="4513263" y="3363913"/>
          <p14:tracePt t="31972" x="3963988" y="3351213"/>
          <p14:tracePt t="31989" x="3225800" y="3324225"/>
          <p14:tracePt t="32006" x="2835275" y="3311525"/>
          <p14:tracePt t="32022" x="2586038" y="3292475"/>
          <p14:tracePt t="32039" x="2430463" y="3259138"/>
          <p14:tracePt t="32056" x="2273300" y="3160713"/>
          <p14:tracePt t="32072" x="2082800" y="3005138"/>
          <p14:tracePt t="32089" x="1862138" y="2841625"/>
          <p14:tracePt t="32106" x="1711325" y="2717800"/>
          <p14:tracePt t="32122" x="1547813" y="2592388"/>
          <p14:tracePt t="32139" x="1404938" y="2468563"/>
          <p14:tracePt t="32156" x="1273175" y="2351088"/>
          <p14:tracePt t="32172" x="1168400" y="2252663"/>
          <p14:tracePt t="32189" x="1044575" y="2128838"/>
          <p14:tracePt t="32206" x="1012825" y="2076450"/>
          <p14:tracePt t="32222" x="992188" y="2044700"/>
          <p14:tracePt t="32239" x="992188" y="2032000"/>
          <p14:tracePt t="32256" x="992188" y="2005013"/>
          <p14:tracePt t="32272" x="998538" y="1985963"/>
          <p14:tracePt t="32289" x="1006475" y="1946275"/>
          <p14:tracePt t="32306" x="1006475" y="1887538"/>
          <p14:tracePt t="32322" x="1006475" y="1835150"/>
          <p14:tracePt t="32339" x="1012825" y="1809750"/>
          <p14:tracePt t="32356" x="1012825" y="1795463"/>
          <p14:tracePt t="33110" x="1006475" y="1795463"/>
          <p14:tracePt t="33131" x="998538" y="1795463"/>
          <p14:tracePt t="33142" x="992188" y="1795463"/>
          <p14:tracePt t="33157" x="973138" y="1795463"/>
          <p14:tracePt t="33157" x="947738" y="1803400"/>
          <p14:tracePt t="33173" x="914400" y="1809750"/>
          <p14:tracePt t="33190" x="842963" y="1841500"/>
          <p14:tracePt t="33206" x="790575" y="1874838"/>
          <p14:tracePt t="33223" x="757238" y="1893888"/>
          <p14:tracePt t="33240" x="719138" y="1927225"/>
          <p14:tracePt t="33256" x="698500" y="1952625"/>
          <p14:tracePt t="33273" x="679450" y="1973263"/>
          <p14:tracePt t="33290" x="666750" y="1998663"/>
          <p14:tracePt t="33306" x="666750" y="2017713"/>
          <p14:tracePt t="33323" x="660400" y="2032000"/>
          <p14:tracePt t="33340" x="660400" y="2038350"/>
          <p14:tracePt t="33382" x="660400" y="2044700"/>
          <p14:tracePt t="33390" x="666750" y="2044700"/>
          <p14:tracePt t="33392" x="666750" y="2051050"/>
          <p14:tracePt t="33406" x="698500" y="2070100"/>
          <p14:tracePt t="33423" x="731838" y="2082800"/>
          <p14:tracePt t="33440" x="777875" y="2097088"/>
          <p14:tracePt t="33456" x="836613" y="2122488"/>
          <p14:tracePt t="33473" x="920750" y="2149475"/>
          <p14:tracePt t="33489" x="1019175" y="2174875"/>
          <p14:tracePt t="33506" x="1155700" y="2201863"/>
          <p14:tracePt t="33523" x="1293813" y="2220913"/>
          <p14:tracePt t="33539" x="1443038" y="2233613"/>
          <p14:tracePt t="33556" x="1619250" y="2252663"/>
          <p14:tracePt t="33573" x="1809750" y="2266950"/>
          <p14:tracePt t="33589" x="1998663" y="2286000"/>
          <p14:tracePt t="33606" x="2292350" y="2311400"/>
          <p14:tracePt t="33623" x="2422525" y="2325688"/>
          <p14:tracePt t="33639" x="2527300" y="2338388"/>
          <p14:tracePt t="33657" x="2554288" y="2338388"/>
          <p14:tracePt t="33726" x="2547938" y="2338388"/>
          <p14:tracePt t="3520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84745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Creating the Public Interface of a Class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57663"/>
            <a:ext cx="9134475" cy="26638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order to implement a class, you need to know which methods are required.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Essential behavior of a bank account: </a:t>
            </a:r>
          </a:p>
          <a:p>
            <a:pPr lvl="1"/>
            <a:r>
              <a:rPr lang="en-US" dirty="0" smtClean="0"/>
              <a:t>deposit money </a:t>
            </a:r>
          </a:p>
          <a:p>
            <a:pPr lvl="1"/>
            <a:r>
              <a:rPr lang="en-US" dirty="0" smtClean="0"/>
              <a:t>withdraw money </a:t>
            </a:r>
          </a:p>
          <a:p>
            <a:pPr lvl="1"/>
            <a:r>
              <a:rPr lang="en-US" dirty="0" smtClean="0"/>
              <a:t>get balance 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62"/>
    </mc:Choice>
    <mc:Fallback xmlns="">
      <p:transition spd="slow" advTm="20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860" x="3775075" y="3043238"/>
          <p14:tracePt t="8029" x="3768725" y="3043238"/>
          <p14:tracePt t="8037" x="3762375" y="3049588"/>
          <p14:tracePt t="8045" x="3756025" y="3055938"/>
          <p14:tracePt t="8054" x="3741738" y="3063875"/>
          <p14:tracePt t="8069" x="3729038" y="3070225"/>
          <p14:tracePt t="8085" x="3703638" y="3070225"/>
          <p14:tracePt t="8101" x="3676650" y="3089275"/>
          <p14:tracePt t="8114" x="3651250" y="3089275"/>
          <p14:tracePt t="8133" x="3605213" y="3095625"/>
          <p14:tracePt t="8149" x="3540125" y="3101975"/>
          <p14:tracePt t="8165" x="3454400" y="3108325"/>
          <p14:tracePt t="8181" x="3324225" y="3108325"/>
          <p14:tracePt t="8205" x="3225800" y="3108325"/>
          <p14:tracePt t="8221" x="3128963" y="3108325"/>
          <p14:tracePt t="8237" x="3030538" y="3108325"/>
          <p14:tracePt t="8253" x="2952750" y="3108325"/>
          <p14:tracePt t="8268" x="2867025" y="3108325"/>
          <p14:tracePt t="8281" x="2808288" y="3108325"/>
          <p14:tracePt t="8297" x="2789238" y="3108325"/>
          <p14:tracePt t="8314" x="2776538" y="3095625"/>
          <p14:tracePt t="8331" x="2768600" y="3095625"/>
          <p14:tracePt t="8373" x="2768600" y="3089275"/>
          <p14:tracePt t="8413" x="2768600" y="3082925"/>
          <p14:tracePt t="8429" x="2768600" y="3076575"/>
          <p14:tracePt t="8432" x="2768600" y="3070225"/>
          <p14:tracePt t="8461" x="2776538" y="3070225"/>
          <p14:tracePt t="8477" x="2776538" y="3063875"/>
          <p14:tracePt t="8488" x="2776538" y="3055938"/>
          <p14:tracePt t="8493" x="2776538" y="3049588"/>
          <p14:tracePt t="8499" x="2782888" y="3043238"/>
          <p14:tracePt t="8514" x="2789238" y="3036888"/>
          <p14:tracePt t="8530" x="2795588" y="3036888"/>
          <p14:tracePt t="8547" x="2801938" y="3036888"/>
          <p14:tracePt t="8645" x="2808288" y="3036888"/>
          <p14:tracePt t="8925" x="2814638" y="3036888"/>
          <p14:tracePt t="8933" x="2820988" y="3043238"/>
          <p14:tracePt t="8941" x="2827338" y="3043238"/>
          <p14:tracePt t="8949" x="2841625" y="3049588"/>
          <p14:tracePt t="8957" x="2854325" y="3055938"/>
          <p14:tracePt t="8964" x="2867025" y="3076575"/>
          <p14:tracePt t="8980" x="2900363" y="3101975"/>
          <p14:tracePt t="8997" x="2906713" y="3128963"/>
          <p14:tracePt t="9014" x="2919413" y="3154363"/>
          <p14:tracePt t="9030" x="2932113" y="3181350"/>
          <p14:tracePt t="9047" x="2938463" y="3219450"/>
          <p14:tracePt t="9064" x="2946400" y="3240088"/>
          <p14:tracePt t="9080" x="2952750" y="3265488"/>
          <p14:tracePt t="9097" x="2952750" y="3278188"/>
          <p14:tracePt t="9181" x="2946400" y="3284538"/>
          <p14:tracePt t="9189" x="2938463" y="3284538"/>
          <p14:tracePt t="9192" x="2938463" y="3298825"/>
          <p14:tracePt t="9197" x="2932113" y="3305175"/>
          <p14:tracePt t="9214" x="2919413" y="3317875"/>
          <p14:tracePt t="10477" x="2919413" y="3324225"/>
          <p14:tracePt t="10485" x="2919413" y="3330575"/>
          <p14:tracePt t="10493" x="2932113" y="3344863"/>
          <p14:tracePt t="10501" x="2932113" y="3376613"/>
          <p14:tracePt t="10513" x="2932113" y="3395663"/>
          <p14:tracePt t="10530" x="2932113" y="3416300"/>
          <p14:tracePt t="10546" x="2938463" y="3435350"/>
          <p14:tracePt t="10563" x="2932113" y="3468688"/>
          <p14:tracePt t="10580" x="2919413" y="3481388"/>
          <p14:tracePt t="10596" x="2894013" y="3500438"/>
          <p14:tracePt t="10613" x="2867025" y="3521075"/>
          <p14:tracePt t="10630" x="2827338" y="3540125"/>
          <p14:tracePt t="10646" x="2768600" y="3565525"/>
          <p14:tracePt t="10663" x="2717800" y="3592513"/>
          <p14:tracePt t="10680" x="2671763" y="3617913"/>
          <p14:tracePt t="10696" x="2625725" y="3632200"/>
          <p14:tracePt t="10713" x="2606675" y="3644900"/>
          <p14:tracePt t="10730" x="2598738" y="3651250"/>
          <p14:tracePt t="10746" x="2586038" y="3657600"/>
          <p14:tracePt t="10763" x="2579688" y="3657600"/>
          <p14:tracePt t="10780" x="2566988" y="3663950"/>
          <p14:tracePt t="10796" x="2554288" y="3683000"/>
          <p14:tracePt t="10813" x="2527300" y="3697288"/>
          <p14:tracePt t="10830" x="2508250" y="3716338"/>
          <p14:tracePt t="10846" x="2495550" y="3722688"/>
          <p14:tracePt t="11789" x="2495550" y="3716338"/>
          <p14:tracePt t="11797" x="2501900" y="3716338"/>
          <p14:tracePt t="11813" x="2508250" y="3716338"/>
          <p14:tracePt t="11813" x="2533650" y="3709988"/>
          <p14:tracePt t="11829" x="2573338" y="3709988"/>
          <p14:tracePt t="11846" x="2619375" y="3703638"/>
          <p14:tracePt t="11863" x="2671763" y="3683000"/>
          <p14:tracePt t="11879" x="2755900" y="3663950"/>
          <p14:tracePt t="11896" x="2827338" y="3632200"/>
          <p14:tracePt t="11913" x="2925763" y="3586163"/>
          <p14:tracePt t="11929" x="3076575" y="3521075"/>
          <p14:tracePt t="11946" x="3271838" y="3429000"/>
          <p14:tracePt t="11963" x="3487738" y="3317875"/>
          <p14:tracePt t="11980" x="3611563" y="3233738"/>
          <p14:tracePt t="11996" x="3709988" y="3135313"/>
          <p14:tracePt t="12012" x="3873500" y="2946400"/>
          <p14:tracePt t="12029" x="3978275" y="2782888"/>
          <p14:tracePt t="12047" x="4095750" y="2592388"/>
          <p14:tracePt t="12063" x="4140200" y="2455863"/>
          <p14:tracePt t="12079" x="4186238" y="2332038"/>
          <p14:tracePt t="12096" x="4213225" y="2227263"/>
          <p14:tracePt t="12112" x="4213225" y="2141538"/>
          <p14:tracePt t="12129" x="4213225" y="2070100"/>
          <p14:tracePt t="12146" x="4206875" y="2032000"/>
          <p14:tracePt t="12162" x="4198938" y="2011363"/>
          <p14:tracePt t="12179" x="4192588" y="1992313"/>
          <p14:tracePt t="12341" x="4192588" y="1979613"/>
          <p14:tracePt t="12349" x="4192588" y="1965325"/>
          <p14:tracePt t="12357" x="4192588" y="1952625"/>
          <p14:tracePt t="12362" x="4192588" y="1920875"/>
          <p14:tracePt t="12379" x="4192588" y="1881188"/>
          <p14:tracePt t="12396" x="4192588" y="1868488"/>
          <p14:tracePt t="12412" x="4198938" y="1847850"/>
          <p14:tracePt t="12429" x="4198938" y="1841500"/>
          <p14:tracePt t="12469" x="4206875" y="1841500"/>
          <p14:tracePt t="12485" x="4213225" y="1841500"/>
          <p14:tracePt t="12519" x="4219575" y="1841500"/>
          <p14:tracePt t="13341" x="4213225" y="1841500"/>
          <p14:tracePt t="13349" x="4206875" y="1847850"/>
          <p14:tracePt t="13350" x="4206875" y="1862138"/>
          <p14:tracePt t="13362" x="4179888" y="1887538"/>
          <p14:tracePt t="13379" x="4160838" y="1920875"/>
          <p14:tracePt t="13396" x="4108450" y="1992313"/>
          <p14:tracePt t="13412" x="4049713" y="2109788"/>
          <p14:tracePt t="13429" x="3990975" y="2193925"/>
          <p14:tracePt t="13445" x="3957638" y="2266950"/>
          <p14:tracePt t="13462" x="3892550" y="2351088"/>
          <p14:tracePt t="13478" x="3840163" y="2422525"/>
          <p14:tracePt t="13495" x="3781425" y="2489200"/>
          <p14:tracePt t="13512" x="3741738" y="2547938"/>
          <p14:tracePt t="13529" x="3683000" y="2598738"/>
          <p14:tracePt t="13545" x="3644900" y="2644775"/>
          <p14:tracePt t="13562" x="3592513" y="2697163"/>
          <p14:tracePt t="13578" x="3533775" y="2743200"/>
          <p14:tracePt t="13595" x="3475038" y="2795588"/>
          <p14:tracePt t="13612" x="3409950" y="2860675"/>
          <p14:tracePt t="13612" x="3376613" y="2900363"/>
          <p14:tracePt t="13629" x="3298825" y="2959100"/>
          <p14:tracePt t="13645" x="3233738" y="3011488"/>
          <p14:tracePt t="13662" x="3200400" y="3049588"/>
          <p14:tracePt t="13678" x="3187700" y="3063875"/>
          <p14:tracePt t="13981" x="3187700" y="3055938"/>
          <p14:tracePt t="13989" x="3194050" y="3049588"/>
          <p14:tracePt t="13997" x="3225800" y="3024188"/>
          <p14:tracePt t="14012" x="3233738" y="3017838"/>
          <p14:tracePt t="14012" x="3278188" y="2990850"/>
          <p14:tracePt t="14028" x="3336925" y="2959100"/>
          <p14:tracePt t="14045" x="3363913" y="2946400"/>
          <p14:tracePt t="14062" x="3376613" y="2946400"/>
          <p14:tracePt t="14078" x="3382963" y="2946400"/>
          <p14:tracePt t="14157" x="3382963" y="2938463"/>
          <p14:tracePt t="14173" x="3389313" y="2938463"/>
          <p14:tracePt t="14178" x="3403600" y="2932113"/>
          <p14:tracePt t="14195" x="3448050" y="2919413"/>
          <p14:tracePt t="14212" x="3475038" y="2913063"/>
          <p14:tracePt t="14228" x="3617913" y="2906713"/>
          <p14:tracePt t="14245" x="3756025" y="2906713"/>
          <p14:tracePt t="14262" x="3919538" y="2894013"/>
          <p14:tracePt t="14278" x="4075113" y="2894013"/>
          <p14:tracePt t="14295" x="4238625" y="2894013"/>
          <p14:tracePt t="14312" x="4368800" y="2887663"/>
          <p14:tracePt t="14328" x="4448175" y="2887663"/>
          <p14:tracePt t="14345" x="4467225" y="2887663"/>
          <p14:tracePt t="14477" x="4454525" y="2887663"/>
          <p14:tracePt t="14485" x="4441825" y="2887663"/>
          <p14:tracePt t="14493" x="4408488" y="2887663"/>
          <p14:tracePt t="14501" x="4318000" y="2887663"/>
          <p14:tracePt t="14512" x="4206875" y="2887663"/>
          <p14:tracePt t="14528" x="4095750" y="2887663"/>
          <p14:tracePt t="14545" x="3997325" y="2879725"/>
          <p14:tracePt t="14561" x="3932238" y="2879725"/>
          <p14:tracePt t="14578" x="3932238" y="2873375"/>
          <p14:tracePt t="14645" x="3938588" y="2873375"/>
          <p14:tracePt t="14653" x="3978275" y="2860675"/>
          <p14:tracePt t="14669" x="4056063" y="2854325"/>
          <p14:tracePt t="14678" x="4160838" y="2854325"/>
          <p14:tracePt t="14695" x="4284663" y="2854325"/>
          <p14:tracePt t="14711" x="4383088" y="2854325"/>
          <p14:tracePt t="14728" x="4414838" y="2854325"/>
          <p14:tracePt t="14805" x="4402138" y="2854325"/>
          <p14:tracePt t="14813" x="4383088" y="2854325"/>
          <p14:tracePt t="14821" x="4349750" y="2854325"/>
          <p14:tracePt t="14829" x="4213225" y="2854325"/>
          <p14:tracePt t="14845" x="4089400" y="2854325"/>
          <p14:tracePt t="14862" x="3932238" y="2854325"/>
          <p14:tracePt t="14878" x="3827463" y="2854325"/>
          <p14:tracePt t="14895" x="3781425" y="2854325"/>
          <p14:tracePt t="14981" x="3802063" y="2847975"/>
          <p14:tracePt t="14989" x="3814763" y="2847975"/>
          <p14:tracePt t="14997" x="3873500" y="2847975"/>
          <p14:tracePt t="15011" x="3978275" y="2847975"/>
          <p14:tracePt t="15028" x="4213225" y="2854325"/>
          <p14:tracePt t="15045" x="4376738" y="2867025"/>
          <p14:tracePt t="15061" x="4500563" y="2873375"/>
          <p14:tracePt t="15078" x="4565650" y="2873375"/>
          <p14:tracePt t="15095" x="4572000" y="2873375"/>
          <p14:tracePt t="15845" x="4552950" y="2879725"/>
          <p14:tracePt t="15852" x="4538663" y="2887663"/>
          <p14:tracePt t="15863" x="4519613" y="2894013"/>
          <p14:tracePt t="15863" x="4454525" y="2919413"/>
          <p14:tracePt t="15878" x="4362450" y="2946400"/>
          <p14:tracePt t="15894" x="4259263" y="2971800"/>
          <p14:tracePt t="15911" x="4160838" y="2978150"/>
          <p14:tracePt t="15928" x="4062413" y="2990850"/>
          <p14:tracePt t="15944" x="3970338" y="2997200"/>
          <p14:tracePt t="15961" x="3852863" y="2997200"/>
          <p14:tracePt t="15978" x="3741738" y="2997200"/>
          <p14:tracePt t="15994" x="3624263" y="2997200"/>
          <p14:tracePt t="16011" x="3533775" y="2997200"/>
          <p14:tracePt t="16028" x="3435350" y="2997200"/>
          <p14:tracePt t="16044" x="3330575" y="2997200"/>
          <p14:tracePt t="16061" x="3271838" y="2997200"/>
          <p14:tracePt t="16077" x="3233738" y="2997200"/>
          <p14:tracePt t="16094" x="3194050" y="2997200"/>
          <p14:tracePt t="16111" x="3160713" y="2997200"/>
          <p14:tracePt t="16128" x="3122613" y="2997200"/>
          <p14:tracePt t="16144" x="3082925" y="2997200"/>
          <p14:tracePt t="16161" x="3049588" y="2997200"/>
          <p14:tracePt t="16177" x="3024188" y="3005138"/>
          <p14:tracePt t="16194" x="3005138" y="3005138"/>
          <p14:tracePt t="16580" x="3011488" y="3017838"/>
          <p14:tracePt t="16588" x="3011488" y="3030538"/>
          <p14:tracePt t="16597" x="3024188" y="3049588"/>
          <p14:tracePt t="16604" x="3036888" y="3076575"/>
          <p14:tracePt t="16617" x="3049588" y="3095625"/>
          <p14:tracePt t="16627" x="3082925" y="3135313"/>
          <p14:tracePt t="16644" x="3122613" y="3206750"/>
          <p14:tracePt t="16661" x="3135313" y="3240088"/>
          <p14:tracePt t="16677" x="3135313" y="3252788"/>
          <p14:tracePt t="16732" x="3128963" y="3259138"/>
          <p14:tracePt t="16740" x="3122613" y="3259138"/>
          <p14:tracePt t="16748" x="3122613" y="3265488"/>
          <p14:tracePt t="16761" x="3116263" y="3265488"/>
          <p14:tracePt t="16892" x="3122613" y="3252788"/>
          <p14:tracePt t="16900" x="3128963" y="3233738"/>
          <p14:tracePt t="16911" x="3141663" y="3219450"/>
          <p14:tracePt t="16914" x="3154363" y="3181350"/>
          <p14:tracePt t="16927" x="3160713" y="3167063"/>
          <p14:tracePt t="16944" x="3160713" y="3141663"/>
          <p14:tracePt t="16960" x="3160713" y="3116263"/>
          <p14:tracePt t="16977" x="3154363" y="3089275"/>
          <p14:tracePt t="16994" x="3141663" y="3070225"/>
          <p14:tracePt t="17010" x="3122613" y="3055938"/>
          <p14:tracePt t="17027" x="3108325" y="3049588"/>
          <p14:tracePt t="17044" x="3101975" y="3049588"/>
          <p14:tracePt t="19280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84745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Creating the Public Interface of a Class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57662"/>
            <a:ext cx="9134475" cy="4033649"/>
          </a:xfrm>
        </p:spPr>
        <p:txBody>
          <a:bodyPr>
            <a:normAutofit/>
          </a:bodyPr>
          <a:lstStyle/>
          <a:p>
            <a:r>
              <a:rPr lang="en-US" dirty="0" smtClean="0"/>
              <a:t>We want to support method calls such as the following: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harrysChecking.deposit(2000);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harrysChecking.withdraw(500);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(“Balance: “ +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harrysChecking.getBalance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</a:p>
          <a:p>
            <a:r>
              <a:rPr lang="en-US" dirty="0" smtClean="0"/>
              <a:t>Here are the method headers needed for a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dirty="0" smtClean="0"/>
              <a:t> class: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void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deposit(double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amount)</a:t>
            </a: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void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withdraw(double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amount)</a:t>
            </a: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85"/>
    </mc:Choice>
    <mc:Fallback xmlns="">
      <p:transition spd="slow" advTm="49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603" x="1423988" y="2090738"/>
          <p14:tracePt t="9879" x="1404938" y="2090738"/>
          <p14:tracePt t="9887" x="1377950" y="2090738"/>
          <p14:tracePt t="9895" x="1331913" y="2090738"/>
          <p14:tracePt t="9902" x="1279525" y="2090738"/>
          <p14:tracePt t="9906" x="1176338" y="2090738"/>
          <p14:tracePt t="9923" x="1071563" y="2082800"/>
          <p14:tracePt t="9939" x="939800" y="2082800"/>
          <p14:tracePt t="9956" x="842963" y="2082800"/>
          <p14:tracePt t="9972" x="777875" y="2082800"/>
          <p14:tracePt t="9989" x="731838" y="2082800"/>
          <p14:tracePt t="10006" x="704850" y="2082800"/>
          <p14:tracePt t="10022" x="698500" y="2082800"/>
          <p14:tracePt t="10463" x="704850" y="2082800"/>
          <p14:tracePt t="10470" x="731838" y="2082800"/>
          <p14:tracePt t="10479" x="757238" y="2082800"/>
          <p14:tracePt t="10486" x="796925" y="2082800"/>
          <p14:tracePt t="10495" x="895350" y="2082800"/>
          <p14:tracePt t="10506" x="998538" y="2090738"/>
          <p14:tracePt t="10522" x="1096963" y="2090738"/>
          <p14:tracePt t="10539" x="1201738" y="2090738"/>
          <p14:tracePt t="10556" x="1279525" y="2090738"/>
          <p14:tracePt t="10572" x="1371600" y="2090738"/>
          <p14:tracePt t="10589" x="1489075" y="2090738"/>
          <p14:tracePt t="10606" x="1606550" y="2090738"/>
          <p14:tracePt t="10622" x="1803400" y="2090738"/>
          <p14:tracePt t="10639" x="1933575" y="2090738"/>
          <p14:tracePt t="10656" x="2051050" y="2090738"/>
          <p14:tracePt t="10672" x="2174875" y="2097088"/>
          <p14:tracePt t="10689" x="2273300" y="2103438"/>
          <p14:tracePt t="10705" x="2325688" y="2103438"/>
          <p14:tracePt t="10722" x="2370138" y="2103438"/>
          <p14:tracePt t="11375" x="2363788" y="2103438"/>
          <p14:tracePt t="11382" x="2357438" y="2103438"/>
          <p14:tracePt t="11390" x="2344738" y="2103438"/>
          <p14:tracePt t="11391" x="2311400" y="2103438"/>
          <p14:tracePt t="11405" x="2220913" y="2103438"/>
          <p14:tracePt t="11422" x="1985963" y="2103438"/>
          <p14:tracePt t="11439" x="1782763" y="2109788"/>
          <p14:tracePt t="11455" x="1612900" y="2109788"/>
          <p14:tracePt t="11472" x="1436688" y="2109788"/>
          <p14:tracePt t="11489" x="1279525" y="2109788"/>
          <p14:tracePt t="11505" x="1168400" y="2109788"/>
          <p14:tracePt t="11522" x="1090613" y="2109788"/>
          <p14:tracePt t="11538" x="1044575" y="2109788"/>
          <p14:tracePt t="11555" x="1012825" y="2109788"/>
          <p14:tracePt t="11572" x="979488" y="2122488"/>
          <p14:tracePt t="11588" x="954088" y="2122488"/>
          <p14:tracePt t="11605" x="914400" y="2128838"/>
          <p14:tracePt t="11622" x="855663" y="2135188"/>
          <p14:tracePt t="11638" x="796925" y="2128838"/>
          <p14:tracePt t="11655" x="790575" y="2128838"/>
          <p14:tracePt t="11790" x="796925" y="2122488"/>
          <p14:tracePt t="11798" x="809625" y="2122488"/>
          <p14:tracePt t="11806" x="842963" y="2122488"/>
          <p14:tracePt t="11822" x="895350" y="2122488"/>
          <p14:tracePt t="11822" x="1058863" y="2122488"/>
          <p14:tracePt t="11838" x="1417638" y="2122488"/>
          <p14:tracePt t="11855" x="1757363" y="2122488"/>
          <p14:tracePt t="11872" x="2116138" y="2128838"/>
          <p14:tracePt t="11889" x="2436813" y="2128838"/>
          <p14:tracePt t="11905" x="2638425" y="2135188"/>
          <p14:tracePt t="11922" x="2801938" y="2135188"/>
          <p14:tracePt t="11938" x="2887663" y="2135188"/>
          <p14:tracePt t="11955" x="2932113" y="2135188"/>
          <p14:tracePt t="12015" x="2919413" y="2135188"/>
          <p14:tracePt t="12022" x="2900363" y="2135188"/>
          <p14:tracePt t="12036" x="2867025" y="2135188"/>
          <p14:tracePt t="12038" x="2814638" y="2135188"/>
          <p14:tracePt t="12055" x="2671763" y="2135188"/>
          <p14:tracePt t="12055" x="2422525" y="2109788"/>
          <p14:tracePt t="12072" x="2017713" y="2063750"/>
          <p14:tracePt t="12088" x="1625600" y="2011363"/>
          <p14:tracePt t="12105" x="1300163" y="1979613"/>
          <p14:tracePt t="12122" x="1090613" y="1973263"/>
          <p14:tracePt t="12138" x="973138" y="1973263"/>
          <p14:tracePt t="12155" x="947738" y="1973263"/>
          <p14:tracePt t="12247" x="954088" y="1973263"/>
          <p14:tracePt t="12254" x="973138" y="1979613"/>
          <p14:tracePt t="12262" x="1012825" y="1979613"/>
          <p14:tracePt t="12270" x="1065213" y="1979613"/>
          <p14:tracePt t="12277" x="1195388" y="1979613"/>
          <p14:tracePt t="12288" x="1358900" y="1985963"/>
          <p14:tracePt t="12305" x="1547813" y="1992313"/>
          <p14:tracePt t="12322" x="1698625" y="1998663"/>
          <p14:tracePt t="12338" x="1809750" y="2005013"/>
          <p14:tracePt t="12355" x="1868488" y="2005013"/>
          <p14:tracePt t="12372" x="1874838" y="2005013"/>
          <p14:tracePt t="13030" x="1881188" y="2005013"/>
          <p14:tracePt t="13038" x="1887538" y="2011363"/>
          <p14:tracePt t="13039" x="1906588" y="2011363"/>
          <p14:tracePt t="13055" x="1927225" y="2011363"/>
          <p14:tracePt t="13071" x="1939925" y="2011363"/>
          <p14:tracePt t="13088" x="1952625" y="2011363"/>
          <p14:tracePt t="13105" x="1965325" y="2011363"/>
          <p14:tracePt t="13121" x="1979613" y="2011363"/>
          <p14:tracePt t="13138" x="2011363" y="2011363"/>
          <p14:tracePt t="13154" x="2057400" y="2017713"/>
          <p14:tracePt t="13171" x="2116138" y="2017713"/>
          <p14:tracePt t="13188" x="2174875" y="2017713"/>
          <p14:tracePt t="13204" x="2233613" y="2017713"/>
          <p14:tracePt t="13221" x="2298700" y="2017713"/>
          <p14:tracePt t="13238" x="2370138" y="2032000"/>
          <p14:tracePt t="13255" x="2403475" y="2032000"/>
          <p14:tracePt t="13271" x="2422525" y="2032000"/>
          <p14:tracePt t="13288" x="2436813" y="2032000"/>
          <p14:tracePt t="13305" x="2455863" y="2032000"/>
          <p14:tracePt t="13321" x="2468563" y="2024063"/>
          <p14:tracePt t="13338" x="2474913" y="2024063"/>
          <p14:tracePt t="13614" x="2481263" y="2024063"/>
          <p14:tracePt t="13630" x="2489200" y="2024063"/>
          <p14:tracePt t="13638" x="2495550" y="2024063"/>
          <p14:tracePt t="13639" x="2501900" y="2024063"/>
          <p14:tracePt t="13655" x="2508250" y="2024063"/>
          <p14:tracePt t="13671" x="2514600" y="2032000"/>
          <p14:tracePt t="13688" x="2520950" y="2032000"/>
          <p14:tracePt t="13704" x="2527300" y="2032000"/>
          <p14:tracePt t="13721" x="2540000" y="2032000"/>
          <p14:tracePt t="13738" x="2547938" y="2032000"/>
          <p14:tracePt t="13774" x="2554288" y="2038350"/>
          <p14:tracePt t="13790" x="2560638" y="2038350"/>
          <p14:tracePt t="13806" x="2566988" y="2038350"/>
          <p14:tracePt t="13807" x="2579688" y="2044700"/>
          <p14:tracePt t="13821" x="2586038" y="2051050"/>
          <p14:tracePt t="13838" x="2613025" y="2051050"/>
          <p14:tracePt t="13854" x="2638425" y="2057400"/>
          <p14:tracePt t="13872" x="2644775" y="2057400"/>
          <p14:tracePt t="13889" x="2651125" y="2057400"/>
          <p14:tracePt t="13905" x="2659063" y="2057400"/>
          <p14:tracePt t="13959" x="2665413" y="2057400"/>
          <p14:tracePt t="13967" x="2671763" y="2057400"/>
          <p14:tracePt t="13975" x="2678113" y="2057400"/>
          <p14:tracePt t="13983" x="2690813" y="2057400"/>
          <p14:tracePt t="13991" x="2717800" y="2057400"/>
          <p14:tracePt t="14005" x="2743200" y="2051050"/>
          <p14:tracePt t="14022" x="2776538" y="2051050"/>
          <p14:tracePt t="14039" x="2808288" y="2044700"/>
          <p14:tracePt t="14055" x="2814638" y="2038350"/>
          <p14:tracePt t="14191" x="2820988" y="2038350"/>
          <p14:tracePt t="14199" x="2835275" y="2044700"/>
          <p14:tracePt t="14207" x="2847975" y="2051050"/>
          <p14:tracePt t="14215" x="2867025" y="2057400"/>
          <p14:tracePt t="14223" x="2932113" y="2070100"/>
          <p14:tracePt t="14238" x="3011488" y="2070100"/>
          <p14:tracePt t="14255" x="3154363" y="2070100"/>
          <p14:tracePt t="14272" x="3225800" y="2070100"/>
          <p14:tracePt t="14288" x="3265488" y="2070100"/>
          <p14:tracePt t="14305" x="3278188" y="2070100"/>
          <p14:tracePt t="14322" x="3292475" y="2070100"/>
          <p14:tracePt t="14895" x="3284538" y="2070100"/>
          <p14:tracePt t="14983" x="3284538" y="2063750"/>
          <p14:tracePt t="14991" x="3278188" y="2063750"/>
          <p14:tracePt t="15295" x="3271838" y="2063750"/>
          <p14:tracePt t="15311" x="3271838" y="2070100"/>
          <p14:tracePt t="15315" x="3265488" y="2070100"/>
          <p14:tracePt t="15343" x="3259138" y="2070100"/>
          <p14:tracePt t="15959" x="3252788" y="2070100"/>
          <p14:tracePt t="15967" x="3252788" y="2076450"/>
          <p14:tracePt t="15967" x="3240088" y="2076450"/>
          <p14:tracePt t="15988" x="3225800" y="2082800"/>
          <p14:tracePt t="15989" x="3213100" y="2090738"/>
          <p14:tracePt t="16005" x="3200400" y="2090738"/>
          <p14:tracePt t="16021" x="3181350" y="2103438"/>
          <p14:tracePt t="16038" x="3154363" y="2109788"/>
          <p14:tracePt t="16055" x="3116263" y="2135188"/>
          <p14:tracePt t="16071" x="3043238" y="2201863"/>
          <p14:tracePt t="16088" x="3005138" y="2239963"/>
          <p14:tracePt t="16104" x="2978150" y="2286000"/>
          <p14:tracePt t="16121" x="2952750" y="2319338"/>
          <p14:tracePt t="16138" x="2919413" y="2363788"/>
          <p14:tracePt t="16154" x="2887663" y="2390775"/>
          <p14:tracePt t="16171" x="2867025" y="2416175"/>
          <p14:tracePt t="16188" x="2847975" y="2436813"/>
          <p14:tracePt t="16204" x="2827338" y="2449513"/>
          <p14:tracePt t="16221" x="2820988" y="2449513"/>
          <p14:tracePt t="16303" x="2814638" y="2449513"/>
          <p14:tracePt t="16415" x="2820988" y="2449513"/>
          <p14:tracePt t="16423" x="2847975" y="2449513"/>
          <p14:tracePt t="16438" x="2894013" y="2449513"/>
          <p14:tracePt t="16438" x="2997200" y="2449513"/>
          <p14:tracePt t="16454" x="3116263" y="2481263"/>
          <p14:tracePt t="16471" x="3336925" y="2508250"/>
          <p14:tracePt t="16488" x="3454400" y="2514600"/>
          <p14:tracePt t="16504" x="3565525" y="2520950"/>
          <p14:tracePt t="16521" x="3624263" y="2520950"/>
          <p14:tracePt t="16538" x="3651250" y="2520950"/>
          <p14:tracePt t="16554" x="3663950" y="2520950"/>
          <p14:tracePt t="16631" x="3670300" y="2514600"/>
          <p14:tracePt t="16642" x="3697288" y="2501900"/>
          <p14:tracePt t="16642" x="3741738" y="2489200"/>
          <p14:tracePt t="16654" x="3852863" y="2443163"/>
          <p14:tracePt t="16671" x="3990975" y="2403475"/>
          <p14:tracePt t="16687" x="4102100" y="2397125"/>
          <p14:tracePt t="16704" x="4186238" y="2390775"/>
          <p14:tracePt t="16721" x="4259263" y="2390775"/>
          <p14:tracePt t="16737" x="4324350" y="2390775"/>
          <p14:tracePt t="16754" x="4362450" y="2390775"/>
          <p14:tracePt t="16771" x="4395788" y="2390775"/>
          <p14:tracePt t="16787" x="4421188" y="2390775"/>
          <p14:tracePt t="16804" x="4441825" y="2390775"/>
          <p14:tracePt t="16821" x="4448175" y="2390775"/>
          <p14:tracePt t="17719" x="4441825" y="2390775"/>
          <p14:tracePt t="17735" x="4435475" y="2397125"/>
          <p14:tracePt t="17743" x="4427538" y="2397125"/>
          <p14:tracePt t="17751" x="4414838" y="2403475"/>
          <p14:tracePt t="17760" x="4389438" y="2416175"/>
          <p14:tracePt t="17770" x="4362450" y="2430463"/>
          <p14:tracePt t="17788" x="4310063" y="2443163"/>
          <p14:tracePt t="17804" x="4225925" y="2474913"/>
          <p14:tracePt t="17820" x="4140200" y="2508250"/>
          <p14:tracePt t="17837" x="4081463" y="2520950"/>
          <p14:tracePt t="17854" x="4016375" y="2547938"/>
          <p14:tracePt t="17870" x="3944938" y="2579688"/>
          <p14:tracePt t="17887" x="3898900" y="2598738"/>
          <p14:tracePt t="17904" x="3879850" y="2613025"/>
          <p14:tracePt t="17920" x="3846513" y="2619375"/>
          <p14:tracePt t="17937" x="3827463" y="2632075"/>
          <p14:tracePt t="17954" x="3814763" y="2644775"/>
          <p14:tracePt t="17970" x="3802063" y="2659063"/>
          <p14:tracePt t="17987" x="3787775" y="2684463"/>
          <p14:tracePt t="18004" x="3762375" y="2709863"/>
          <p14:tracePt t="18020" x="3735388" y="2724150"/>
          <p14:tracePt t="18037" x="3729038" y="2736850"/>
          <p14:tracePt t="18054" x="3722688" y="2743200"/>
          <p14:tracePt t="18135" x="3722688" y="2749550"/>
          <p14:tracePt t="18143" x="3722688" y="2755900"/>
          <p14:tracePt t="18151" x="3722688" y="2768600"/>
          <p14:tracePt t="18154" x="3722688" y="2776538"/>
          <p14:tracePt t="18170" x="3729038" y="2789238"/>
          <p14:tracePt t="18187" x="3749675" y="2795588"/>
          <p14:tracePt t="18204" x="3775075" y="2801938"/>
          <p14:tracePt t="18221" x="3802063" y="2801938"/>
          <p14:tracePt t="18237" x="3840163" y="2808288"/>
          <p14:tracePt t="18254" x="3905250" y="2808288"/>
          <p14:tracePt t="18270" x="4062413" y="2808288"/>
          <p14:tracePt t="18287" x="4179888" y="2814638"/>
          <p14:tracePt t="18304" x="4324350" y="2814638"/>
          <p14:tracePt t="18321" x="4500563" y="2814638"/>
          <p14:tracePt t="18337" x="4670425" y="2820988"/>
          <p14:tracePt t="18354" x="4846638" y="2820988"/>
          <p14:tracePt t="18370" x="5010150" y="2827338"/>
          <p14:tracePt t="18387" x="5165725" y="2827338"/>
          <p14:tracePt t="18403" x="5322888" y="2827338"/>
          <p14:tracePt t="18420" x="5446713" y="2827338"/>
          <p14:tracePt t="18437" x="5557838" y="2827338"/>
          <p14:tracePt t="18453" x="5689600" y="2827338"/>
          <p14:tracePt t="18470" x="5792788" y="2827338"/>
          <p14:tracePt t="18487" x="5983288" y="2841625"/>
          <p14:tracePt t="18503" x="6080125" y="2841625"/>
          <p14:tracePt t="18520" x="6178550" y="2841625"/>
          <p14:tracePt t="18537" x="6264275" y="2835275"/>
          <p14:tracePt t="18553" x="6348413" y="2820988"/>
          <p14:tracePt t="18570" x="6426200" y="2820988"/>
          <p14:tracePt t="18587" x="6505575" y="2820988"/>
          <p14:tracePt t="18603" x="6570663" y="2820988"/>
          <p14:tracePt t="18620" x="6616700" y="2820988"/>
          <p14:tracePt t="18637" x="6629400" y="2820988"/>
          <p14:tracePt t="18671" x="6635750" y="2820988"/>
          <p14:tracePt t="19759" x="6629400" y="2820988"/>
          <p14:tracePt t="19791" x="6623050" y="2820988"/>
          <p14:tracePt t="19823" x="6616700" y="2820988"/>
          <p14:tracePt t="19847" x="6616700" y="2827338"/>
          <p14:tracePt t="19855" x="6610350" y="2827338"/>
          <p14:tracePt t="19903" x="6604000" y="2827338"/>
          <p14:tracePt t="19935" x="6596063" y="2827338"/>
          <p14:tracePt t="19983" x="6604000" y="2827338"/>
          <p14:tracePt t="20007" x="6610350" y="2827338"/>
          <p14:tracePt t="20023" x="6616700" y="2827338"/>
          <p14:tracePt t="20039" x="6623050" y="2827338"/>
          <p14:tracePt t="20055" x="6629400" y="2835275"/>
          <p14:tracePt t="20063" x="6629400" y="2827338"/>
          <p14:tracePt t="20069" x="6616700" y="2814638"/>
          <p14:tracePt t="20086" x="6596063" y="2795588"/>
          <p14:tracePt t="20103" x="6596063" y="2776538"/>
          <p14:tracePt t="20447" x="6583363" y="2776538"/>
          <p14:tracePt t="20455" x="6557963" y="2776538"/>
          <p14:tracePt t="20471" x="6545263" y="2776538"/>
          <p14:tracePt t="20471" x="6537325" y="2762250"/>
          <p14:tracePt t="20486" x="6511925" y="2762250"/>
          <p14:tracePt t="20486" x="6505575" y="2762250"/>
          <p14:tracePt t="20503" x="6499225" y="2762250"/>
          <p14:tracePt t="20695" x="6492875" y="2762250"/>
          <p14:tracePt t="20703" x="6492875" y="2768600"/>
          <p14:tracePt t="20719" x="6484938" y="2768600"/>
          <p14:tracePt t="20783" x="6478588" y="2768600"/>
          <p14:tracePt t="21135" x="6472238" y="2768600"/>
          <p14:tracePt t="21151" x="6465888" y="2768600"/>
          <p14:tracePt t="21164" x="6459538" y="2776538"/>
          <p14:tracePt t="21164" x="6440488" y="2782888"/>
          <p14:tracePt t="21169" x="6367463" y="2795588"/>
          <p14:tracePt t="21186" x="6211888" y="2808288"/>
          <p14:tracePt t="21202" x="6042025" y="2847975"/>
          <p14:tracePt t="21219" x="5807075" y="2919413"/>
          <p14:tracePt t="21236" x="5551488" y="2997200"/>
          <p14:tracePt t="21252" x="5232400" y="3101975"/>
          <p14:tracePt t="21269" x="5010150" y="3175000"/>
          <p14:tracePt t="21286" x="4833938" y="3219450"/>
          <p14:tracePt t="21302" x="4572000" y="3311525"/>
          <p14:tracePt t="21319" x="4435475" y="3376613"/>
          <p14:tracePt t="21336" x="4324350" y="3409950"/>
          <p14:tracePt t="21352" x="4244975" y="3435350"/>
          <p14:tracePt t="21369" x="4213225" y="3441700"/>
          <p14:tracePt t="21386" x="4198938" y="3441700"/>
          <p14:tracePt t="21402" x="4186238" y="3454400"/>
          <p14:tracePt t="21419" x="4173538" y="3454400"/>
          <p14:tracePt t="21436" x="4154488" y="3462338"/>
          <p14:tracePt t="21452" x="4133850" y="3468688"/>
          <p14:tracePt t="21469" x="4102100" y="3481388"/>
          <p14:tracePt t="21485" x="4081463" y="3500438"/>
          <p14:tracePt t="21502" x="4049713" y="3533775"/>
          <p14:tracePt t="21575" x="4056063" y="3540125"/>
          <p14:tracePt t="21583" x="4081463" y="3552825"/>
          <p14:tracePt t="21591" x="4095750" y="3565525"/>
          <p14:tracePt t="21599" x="4121150" y="3573463"/>
          <p14:tracePt t="21607" x="4154488" y="3598863"/>
          <p14:tracePt t="21619" x="4186238" y="3605213"/>
          <p14:tracePt t="21635" x="4265613" y="3624263"/>
          <p14:tracePt t="21652" x="4376738" y="3663950"/>
          <p14:tracePt t="21669" x="4552950" y="3709988"/>
          <p14:tracePt t="21686" x="4826000" y="3768725"/>
          <p14:tracePt t="21702" x="5068888" y="3802063"/>
          <p14:tracePt t="21719" x="5127625" y="3833813"/>
          <p14:tracePt t="21791" x="5106988" y="3846513"/>
          <p14:tracePt t="21799" x="5087938" y="3860800"/>
          <p14:tracePt t="21807" x="5041900" y="3898900"/>
          <p14:tracePt t="21823" x="5029200" y="3911600"/>
          <p14:tracePt t="21835" x="5010150" y="3932238"/>
          <p14:tracePt t="21839" x="4976813" y="3984625"/>
          <p14:tracePt t="21852" x="4970463" y="4003675"/>
          <p14:tracePt t="21869" x="4970463" y="4037013"/>
          <p14:tracePt t="21885" x="4983163" y="4062413"/>
          <p14:tracePt t="21902" x="5035550" y="4089400"/>
          <p14:tracePt t="21902" x="5081588" y="4108450"/>
          <p14:tracePt t="21919" x="5180013" y="4121150"/>
          <p14:tracePt t="21935" x="5303838" y="4121150"/>
          <p14:tracePt t="21952" x="5414963" y="4121150"/>
          <p14:tracePt t="21969" x="5511800" y="4121150"/>
          <p14:tracePt t="21985" x="5591175" y="4114800"/>
          <p14:tracePt t="22002" x="5630863" y="4114800"/>
          <p14:tracePt t="22039" x="5637213" y="4114800"/>
          <p14:tracePt t="22111" x="5643563" y="4114800"/>
          <p14:tracePt t="22119" x="5662613" y="4127500"/>
          <p14:tracePt t="22132" x="5695950" y="4154488"/>
          <p14:tracePt t="22135" x="5727700" y="4173538"/>
          <p14:tracePt t="22137" x="5799138" y="4238625"/>
          <p14:tracePt t="22152" x="5897563" y="4318000"/>
          <p14:tracePt t="22169" x="5969000" y="4395788"/>
          <p14:tracePt t="22185" x="6035675" y="4460875"/>
          <p14:tracePt t="22202" x="6088063" y="4538663"/>
          <p14:tracePt t="22219" x="6107113" y="4637088"/>
          <p14:tracePt t="22235" x="6119813" y="4735513"/>
          <p14:tracePt t="22252" x="6132513" y="4826000"/>
          <p14:tracePt t="22268" x="6138863" y="4924425"/>
          <p14:tracePt t="22285" x="6138863" y="5029200"/>
          <p14:tracePt t="22302" x="6138863" y="5121275"/>
          <p14:tracePt t="22319" x="6153150" y="5173663"/>
          <p14:tracePt t="22335" x="6165850" y="5205413"/>
          <p14:tracePt t="22352" x="6172200" y="5205413"/>
          <p14:tracePt t="22415" x="6172200" y="5199063"/>
          <p14:tracePt t="22423" x="6178550" y="5192713"/>
          <p14:tracePt t="22431" x="6178550" y="5180013"/>
          <p14:tracePt t="22439" x="6191250" y="5173663"/>
          <p14:tracePt t="22443" x="6191250" y="5165725"/>
          <p14:tracePt t="22452" x="6218238" y="5127625"/>
          <p14:tracePt t="22468" x="6270625" y="5068888"/>
          <p14:tracePt t="22485" x="6323013" y="4983163"/>
          <p14:tracePt t="22502" x="6354763" y="4884738"/>
          <p14:tracePt t="22519" x="6354763" y="4708525"/>
          <p14:tracePt t="22535" x="6335713" y="4584700"/>
          <p14:tracePt t="22552" x="6296025" y="4479925"/>
          <p14:tracePt t="22568" x="6249988" y="4395788"/>
          <p14:tracePt t="22585" x="6191250" y="4324350"/>
          <p14:tracePt t="22602" x="6113463" y="4265613"/>
          <p14:tracePt t="22618" x="6061075" y="4213225"/>
          <p14:tracePt t="22635" x="6008688" y="4192588"/>
          <p14:tracePt t="22652" x="5962650" y="4186238"/>
          <p14:tracePt t="22668" x="5956300" y="4186238"/>
          <p14:tracePt t="22727" x="5949950" y="4186238"/>
          <p14:tracePt t="22751" x="5943600" y="4192588"/>
          <p14:tracePt t="22823" x="5943600" y="4198938"/>
          <p14:tracePt t="22839" x="5943600" y="4219575"/>
          <p14:tracePt t="22852" x="5956300" y="4251325"/>
          <p14:tracePt t="22852" x="5995988" y="4343400"/>
          <p14:tracePt t="22868" x="6054725" y="4454525"/>
          <p14:tracePt t="22885" x="6094413" y="4552950"/>
          <p14:tracePt t="22902" x="6132513" y="4664075"/>
          <p14:tracePt t="22918" x="6146800" y="4833938"/>
          <p14:tracePt t="22935" x="6146800" y="4911725"/>
          <p14:tracePt t="22952" x="6132513" y="4970463"/>
          <p14:tracePt t="22968" x="6107113" y="5035550"/>
          <p14:tracePt t="22985" x="6088063" y="5075238"/>
          <p14:tracePt t="23002" x="6088063" y="5081588"/>
          <p14:tracePt t="24511" x="6088063" y="5075238"/>
          <p14:tracePt t="24519" x="6088063" y="5068888"/>
          <p14:tracePt t="24522" x="6088063" y="5062538"/>
          <p14:tracePt t="24535" x="6088063" y="5048250"/>
          <p14:tracePt t="24551" x="6094413" y="5035550"/>
          <p14:tracePt t="24568" x="6094413" y="5003800"/>
          <p14:tracePt t="24584" x="6107113" y="4970463"/>
          <p14:tracePt t="24601" x="6126163" y="4918075"/>
          <p14:tracePt t="24618" x="6146800" y="4840288"/>
          <p14:tracePt t="24634" x="6153150" y="4760913"/>
          <p14:tracePt t="24651" x="6153150" y="4708525"/>
          <p14:tracePt t="24668" x="6153150" y="4664075"/>
          <p14:tracePt t="24684" x="6159500" y="4605338"/>
          <p14:tracePt t="24701" x="6146800" y="4565650"/>
          <p14:tracePt t="24718" x="6132513" y="4519613"/>
          <p14:tracePt t="24734" x="6113463" y="4448175"/>
          <p14:tracePt t="24751" x="6094413" y="4408488"/>
          <p14:tracePt t="24768" x="6080125" y="4376738"/>
          <p14:tracePt t="24784" x="6061075" y="4337050"/>
          <p14:tracePt t="24801" x="6042025" y="4318000"/>
          <p14:tracePt t="24818" x="6027738" y="4297363"/>
          <p14:tracePt t="24834" x="6015038" y="4259263"/>
          <p14:tracePt t="24851" x="5995988" y="4225925"/>
          <p14:tracePt t="24868" x="5969000" y="4186238"/>
          <p14:tracePt t="24884" x="5943600" y="4148138"/>
          <p14:tracePt t="24901" x="5924550" y="4114800"/>
          <p14:tracePt t="24917" x="5918200" y="4108450"/>
          <p14:tracePt t="24934" x="5918200" y="4102100"/>
          <p14:tracePt t="25071" x="5918200" y="4108450"/>
          <p14:tracePt t="25103" x="5918200" y="4121150"/>
          <p14:tracePt t="25111" x="5930900" y="4154488"/>
          <p14:tracePt t="25119" x="5949950" y="4192588"/>
          <p14:tracePt t="25134" x="5983288" y="4324350"/>
          <p14:tracePt t="25151" x="6008688" y="4454525"/>
          <p14:tracePt t="25167" x="6042025" y="4597400"/>
          <p14:tracePt t="25184" x="6048375" y="4754563"/>
          <p14:tracePt t="25201" x="6061075" y="4884738"/>
          <p14:tracePt t="25217" x="6061075" y="5016500"/>
          <p14:tracePt t="25234" x="6048375" y="5133975"/>
          <p14:tracePt t="25251" x="6027738" y="5211763"/>
          <p14:tracePt t="25267" x="5995988" y="5257800"/>
          <p14:tracePt t="25284" x="5995988" y="5264150"/>
          <p14:tracePt t="25911" x="6002338" y="5264150"/>
          <p14:tracePt t="25919" x="6027738" y="5264150"/>
          <p14:tracePt t="25927" x="6088063" y="5264150"/>
          <p14:tracePt t="25936" x="6153150" y="5251450"/>
          <p14:tracePt t="25951" x="6165850" y="5238750"/>
          <p14:tracePt t="26231" x="6172200" y="5238750"/>
          <p14:tracePt t="26238" x="6178550" y="5238750"/>
          <p14:tracePt t="26255" x="6184900" y="5238750"/>
          <p14:tracePt t="26263" x="6197600" y="5238750"/>
          <p14:tracePt t="26263" x="6205538" y="5238750"/>
          <p14:tracePt t="26287" x="6205538" y="5224463"/>
          <p14:tracePt t="26295" x="6205538" y="5211763"/>
          <p14:tracePt t="26320" x="6197600" y="5205413"/>
          <p14:tracePt t="26336" x="6191250" y="5199063"/>
          <p14:tracePt t="26337" x="6191250" y="5192713"/>
          <p14:tracePt t="26351" x="6178550" y="5180013"/>
          <p14:tracePt t="26368" x="6178550" y="5173663"/>
          <p14:tracePt t="26384" x="6172200" y="5173663"/>
          <p14:tracePt t="26400" x="6172200" y="5165725"/>
          <p14:tracePt t="26417" x="6172200" y="5159375"/>
          <p14:tracePt t="26434" x="6172200" y="5153025"/>
          <p14:tracePt t="26450" x="6172200" y="5140325"/>
          <p14:tracePt t="26467" x="6172200" y="5127625"/>
          <p14:tracePt t="26484" x="6172200" y="5094288"/>
          <p14:tracePt t="26501" x="6172200" y="5068888"/>
          <p14:tracePt t="26517" x="6165850" y="5035550"/>
          <p14:tracePt t="26533" x="6153150" y="4995863"/>
          <p14:tracePt t="26550" x="6153150" y="4924425"/>
          <p14:tracePt t="26568" x="6153150" y="4884738"/>
          <p14:tracePt t="26584" x="6153150" y="4840288"/>
          <p14:tracePt t="26601" x="6153150" y="4806950"/>
          <p14:tracePt t="26618" x="6153150" y="4754563"/>
          <p14:tracePt t="26634" x="6153150" y="4695825"/>
          <p14:tracePt t="26650" x="6153150" y="4630738"/>
          <p14:tracePt t="26667" x="6153150" y="4572000"/>
          <p14:tracePt t="26683" x="6153150" y="4513263"/>
          <p14:tracePt t="26700" x="6153150" y="4467225"/>
          <p14:tracePt t="26717" x="6153150" y="4435475"/>
          <p14:tracePt t="26733" x="6153150" y="4402138"/>
          <p14:tracePt t="26750" x="6153150" y="4362450"/>
          <p14:tracePt t="26767" x="6153150" y="4343400"/>
          <p14:tracePt t="26783" x="6153150" y="4337050"/>
          <p14:tracePt t="27880" x="6153150" y="4330700"/>
          <p14:tracePt t="27895" x="6159500" y="4330700"/>
          <p14:tracePt t="28383" x="6153150" y="4330700"/>
          <p14:tracePt t="28392" x="6138863" y="4330700"/>
          <p14:tracePt t="28400" x="6126163" y="4330700"/>
          <p14:tracePt t="28407" x="6094413" y="4330700"/>
          <p14:tracePt t="28417" x="6042025" y="4337050"/>
          <p14:tracePt t="28434" x="5969000" y="4349750"/>
          <p14:tracePt t="28450" x="5891213" y="4356100"/>
          <p14:tracePt t="28467" x="5767388" y="4362450"/>
          <p14:tracePt t="28484" x="5622925" y="4362450"/>
          <p14:tracePt t="28500" x="5453063" y="4362450"/>
          <p14:tracePt t="28517" x="5276850" y="4362450"/>
          <p14:tracePt t="28534" x="5081588" y="4362450"/>
          <p14:tracePt t="28550" x="4865688" y="4362450"/>
          <p14:tracePt t="28567" x="4597400" y="4362450"/>
          <p14:tracePt t="28584" x="4421188" y="4362450"/>
          <p14:tracePt t="28601" x="4244975" y="4362450"/>
          <p14:tracePt t="28617" x="4089400" y="4362450"/>
          <p14:tracePt t="28634" x="3970338" y="4362450"/>
          <p14:tracePt t="28650" x="3852863" y="4362450"/>
          <p14:tracePt t="28667" x="3722688" y="4362450"/>
          <p14:tracePt t="28684" x="3592513" y="4362450"/>
          <p14:tracePt t="28700" x="3487738" y="4362450"/>
          <p14:tracePt t="28717" x="3409950" y="4362450"/>
          <p14:tracePt t="28734" x="3351213" y="4362450"/>
          <p14:tracePt t="28750" x="3278188" y="4368800"/>
          <p14:tracePt t="28767" x="3175000" y="4376738"/>
          <p14:tracePt t="28784" x="3095625" y="4376738"/>
          <p14:tracePt t="28800" x="3017838" y="4376738"/>
          <p14:tracePt t="28817" x="2938463" y="4376738"/>
          <p14:tracePt t="28834" x="2860675" y="4376738"/>
          <p14:tracePt t="28850" x="2768600" y="4383088"/>
          <p14:tracePt t="28867" x="2684463" y="4383088"/>
          <p14:tracePt t="28884" x="2613025" y="4383088"/>
          <p14:tracePt t="28900" x="2566988" y="4383088"/>
          <p14:tracePt t="28917" x="2540000" y="4383088"/>
          <p14:tracePt t="29071" x="2547938" y="4383088"/>
          <p14:tracePt t="29079" x="2554288" y="4383088"/>
          <p14:tracePt t="29087" x="2566988" y="4376738"/>
          <p14:tracePt t="29100" x="2573338" y="4376738"/>
          <p14:tracePt t="29103" x="2598738" y="4368800"/>
          <p14:tracePt t="29117" x="2632075" y="4362450"/>
          <p14:tracePt t="29133" x="2684463" y="4356100"/>
          <p14:tracePt t="29150" x="2724150" y="4356100"/>
          <p14:tracePt t="29167" x="2801938" y="4356100"/>
          <p14:tracePt t="29184" x="2841625" y="4356100"/>
          <p14:tracePt t="29200" x="2887663" y="4356100"/>
          <p14:tracePt t="29217" x="2919413" y="4356100"/>
          <p14:tracePt t="29233" x="2946400" y="4356100"/>
          <p14:tracePt t="29250" x="2978150" y="4356100"/>
          <p14:tracePt t="29267" x="3030538" y="4356100"/>
          <p14:tracePt t="29283" x="3076575" y="4356100"/>
          <p14:tracePt t="29300" x="3128963" y="4356100"/>
          <p14:tracePt t="29317" x="3175000" y="4356100"/>
          <p14:tracePt t="29333" x="3233738" y="4356100"/>
          <p14:tracePt t="29350" x="3278188" y="4356100"/>
          <p14:tracePt t="29367" x="3317875" y="4349750"/>
          <p14:tracePt t="29367" x="3324225" y="4349750"/>
          <p14:tracePt t="29384" x="3357563" y="4337050"/>
          <p14:tracePt t="29400" x="3382963" y="4330700"/>
          <p14:tracePt t="29417" x="3409950" y="4310063"/>
          <p14:tracePt t="29433" x="3435350" y="4278313"/>
          <p14:tracePt t="29450" x="3462338" y="4259263"/>
          <p14:tracePt t="29467" x="3468688" y="4232275"/>
          <p14:tracePt t="29483" x="3481388" y="4206875"/>
          <p14:tracePt t="29500" x="3487738" y="4186238"/>
          <p14:tracePt t="29517" x="3487738" y="4160838"/>
          <p14:tracePt t="29533" x="3487738" y="4140200"/>
          <p14:tracePt t="29550" x="3481388" y="4127500"/>
          <p14:tracePt t="29567" x="3468688" y="4108450"/>
          <p14:tracePt t="29567" x="3454400" y="4102100"/>
          <p14:tracePt t="29583" x="3441700" y="4081463"/>
          <p14:tracePt t="29600" x="3422650" y="4062413"/>
          <p14:tracePt t="29617" x="3370263" y="4043363"/>
          <p14:tracePt t="29633" x="3292475" y="4003675"/>
          <p14:tracePt t="29650" x="3181350" y="3970338"/>
          <p14:tracePt t="29667" x="3082925" y="3932238"/>
          <p14:tracePt t="29683" x="2997200" y="3925888"/>
          <p14:tracePt t="29700" x="2919413" y="3925888"/>
          <p14:tracePt t="29717" x="2847975" y="3925888"/>
          <p14:tracePt t="29733" x="2795588" y="3925888"/>
          <p14:tracePt t="29750" x="2749550" y="3925888"/>
          <p14:tracePt t="29767" x="2684463" y="3951288"/>
          <p14:tracePt t="29783" x="2566988" y="4010025"/>
          <p14:tracePt t="29800" x="2489200" y="4075113"/>
          <p14:tracePt t="29817" x="2430463" y="4133850"/>
          <p14:tracePt t="29833" x="2378075" y="4192588"/>
          <p14:tracePt t="29850" x="2344738" y="4244975"/>
          <p14:tracePt t="29866" x="2338388" y="4284663"/>
          <p14:tracePt t="29883" x="2338388" y="4330700"/>
          <p14:tracePt t="29900" x="2338388" y="4368800"/>
          <p14:tracePt t="29917" x="2351088" y="4402138"/>
          <p14:tracePt t="29933" x="2390775" y="4441825"/>
          <p14:tracePt t="29950" x="2436813" y="4467225"/>
          <p14:tracePt t="29966" x="2481263" y="4487863"/>
          <p14:tracePt t="29983" x="2554288" y="4513263"/>
          <p14:tracePt t="30000" x="2625725" y="4525963"/>
          <p14:tracePt t="30016" x="2684463" y="4546600"/>
          <p14:tracePt t="30033" x="2717800" y="4552950"/>
          <p14:tracePt t="30050" x="2724150" y="4552950"/>
          <p14:tracePt t="30263" x="2717800" y="4552950"/>
          <p14:tracePt t="30271" x="2709863" y="4552950"/>
          <p14:tracePt t="30279" x="2703513" y="4552950"/>
          <p14:tracePt t="30295" x="2690813" y="4559300"/>
          <p14:tracePt t="30303" x="2671763" y="4565650"/>
          <p14:tracePt t="30311" x="2659063" y="4572000"/>
          <p14:tracePt t="30319" x="2592388" y="4597400"/>
          <p14:tracePt t="30333" x="2533650" y="4643438"/>
          <p14:tracePt t="30350" x="2462213" y="4695825"/>
          <p14:tracePt t="30350" x="2409825" y="4729163"/>
          <p14:tracePt t="30368" x="2338388" y="4800600"/>
          <p14:tracePt t="30384" x="2260600" y="4884738"/>
          <p14:tracePt t="30400" x="2181225" y="4964113"/>
          <p14:tracePt t="30416" x="2174875" y="5029200"/>
          <p14:tracePt t="30433" x="2168525" y="5121275"/>
          <p14:tracePt t="30450" x="2181225" y="5199063"/>
          <p14:tracePt t="30466" x="2252663" y="5291138"/>
          <p14:tracePt t="30483" x="2311400" y="5341938"/>
          <p14:tracePt t="30500" x="2370138" y="5408613"/>
          <p14:tracePt t="30516" x="2449513" y="5440363"/>
          <p14:tracePt t="30533" x="2573338" y="5461000"/>
          <p14:tracePt t="30550" x="2709863" y="5467350"/>
          <p14:tracePt t="30566" x="2860675" y="5467350"/>
          <p14:tracePt t="30583" x="3122613" y="5473700"/>
          <p14:tracePt t="30600" x="3252788" y="5473700"/>
          <p14:tracePt t="30616" x="3363913" y="5453063"/>
          <p14:tracePt t="30633" x="3468688" y="5446713"/>
          <p14:tracePt t="30650" x="3552825" y="5434013"/>
          <p14:tracePt t="30666" x="3605213" y="5427663"/>
          <p14:tracePt t="30683" x="3632200" y="5408613"/>
          <p14:tracePt t="30700" x="3657600" y="5368925"/>
          <p14:tracePt t="30716" x="3670300" y="5322888"/>
          <p14:tracePt t="30733" x="3676650" y="5251450"/>
          <p14:tracePt t="30749" x="3676650" y="5180013"/>
          <p14:tracePt t="30766" x="3657600" y="5106988"/>
          <p14:tracePt t="30783" x="3644900" y="5022850"/>
          <p14:tracePt t="30800" x="3632200" y="4983163"/>
          <p14:tracePt t="30816" x="3611563" y="4930775"/>
          <p14:tracePt t="30833" x="3586163" y="4911725"/>
          <p14:tracePt t="30849" x="3579813" y="4892675"/>
          <p14:tracePt t="30911" x="3573463" y="4892675"/>
          <p14:tracePt t="31680" x="3573463" y="4884738"/>
          <p14:tracePt t="31688" x="3579813" y="4878388"/>
          <p14:tracePt t="31696" x="3592513" y="4852988"/>
          <p14:tracePt t="31704" x="3598863" y="4833938"/>
          <p14:tracePt t="31718" x="3605213" y="4794250"/>
          <p14:tracePt t="31734" x="3605213" y="4754563"/>
          <p14:tracePt t="31750" x="3598863" y="4702175"/>
          <p14:tracePt t="31767" x="3579813" y="4643438"/>
          <p14:tracePt t="31783" x="3527425" y="4559300"/>
          <p14:tracePt t="31801" x="3487738" y="4519613"/>
          <p14:tracePt t="31817" x="3441700" y="4479925"/>
          <p14:tracePt t="31833" x="3389313" y="4435475"/>
          <p14:tracePt t="31850" x="3357563" y="4421188"/>
          <p14:tracePt t="31867" x="3311525" y="4414838"/>
          <p14:tracePt t="31883" x="3271838" y="4408488"/>
          <p14:tracePt t="31900" x="3194050" y="4395788"/>
          <p14:tracePt t="31917" x="3116263" y="4389438"/>
          <p14:tracePt t="31933" x="3030538" y="4389438"/>
          <p14:tracePt t="31951" x="2932113" y="4389438"/>
          <p14:tracePt t="31967" x="2841625" y="4368800"/>
          <p14:tracePt t="31983" x="2703513" y="4343400"/>
          <p14:tracePt t="32000" x="2665413" y="4337050"/>
          <p14:tracePt t="32017" x="2644775" y="4337050"/>
          <p14:tracePt t="32512" x="2651125" y="4337050"/>
          <p14:tracePt t="32520" x="2690813" y="4337050"/>
          <p14:tracePt t="32536" x="2762250" y="4337050"/>
          <p14:tracePt t="32552" x="2814638" y="4337050"/>
          <p14:tracePt t="32560" x="2847975" y="4330700"/>
          <p14:tracePt t="32566" x="2952750" y="4330700"/>
          <p14:tracePt t="32583" x="3049588" y="4330700"/>
          <p14:tracePt t="32600" x="3206750" y="4330700"/>
          <p14:tracePt t="32617" x="3284538" y="4330700"/>
          <p14:tracePt t="32633" x="3382963" y="4330700"/>
          <p14:tracePt t="32650" x="3500438" y="4330700"/>
          <p14:tracePt t="32667" x="3617913" y="4330700"/>
          <p14:tracePt t="32683" x="3716338" y="4330700"/>
          <p14:tracePt t="32700" x="3814763" y="4330700"/>
          <p14:tracePt t="32717" x="3873500" y="4330700"/>
          <p14:tracePt t="32733" x="3944938" y="4330700"/>
          <p14:tracePt t="32750" x="3997325" y="4330700"/>
          <p14:tracePt t="32766" x="4068763" y="4330700"/>
          <p14:tracePt t="32783" x="4154488" y="4330700"/>
          <p14:tracePt t="32800" x="4297363" y="4330700"/>
          <p14:tracePt t="32817" x="4376738" y="4330700"/>
          <p14:tracePt t="32833" x="4441825" y="4330700"/>
          <p14:tracePt t="32850" x="4479925" y="4330700"/>
          <p14:tracePt t="32866" x="4519613" y="4330700"/>
          <p14:tracePt t="32883" x="4559300" y="4330700"/>
          <p14:tracePt t="32900" x="4597400" y="4330700"/>
          <p14:tracePt t="32916" x="4643438" y="4330700"/>
          <p14:tracePt t="32933" x="4683125" y="4330700"/>
          <p14:tracePt t="32950" x="4708525" y="4330700"/>
          <p14:tracePt t="32966" x="4729163" y="4330700"/>
          <p14:tracePt t="32983" x="4741863" y="4330700"/>
          <p14:tracePt t="33000" x="4748213" y="4330700"/>
          <p14:tracePt t="33088" x="4735513" y="4330700"/>
          <p14:tracePt t="33096" x="4716463" y="4337050"/>
          <p14:tracePt t="33104" x="4643438" y="4356100"/>
          <p14:tracePt t="33120" x="4591050" y="4362450"/>
          <p14:tracePt t="33128" x="4538663" y="4368800"/>
          <p14:tracePt t="33136" x="4421188" y="4383088"/>
          <p14:tracePt t="33150" x="4259263" y="4389438"/>
          <p14:tracePt t="33166" x="4068763" y="4408488"/>
          <p14:tracePt t="33183" x="3886200" y="4421188"/>
          <p14:tracePt t="33200" x="3638550" y="4421188"/>
          <p14:tracePt t="33216" x="3500438" y="4421188"/>
          <p14:tracePt t="33233" x="3403600" y="4414838"/>
          <p14:tracePt t="33250" x="3344863" y="4414838"/>
          <p14:tracePt t="33266" x="3336925" y="4414838"/>
          <p14:tracePt t="33456" x="3344863" y="4414838"/>
          <p14:tracePt t="33464" x="3357563" y="4414838"/>
          <p14:tracePt t="33472" x="3382963" y="4414838"/>
          <p14:tracePt t="33483" x="3422650" y="4414838"/>
          <p14:tracePt t="33483" x="3500438" y="4414838"/>
          <p14:tracePt t="33500" x="3598863" y="4414838"/>
          <p14:tracePt t="33516" x="3703638" y="4414838"/>
          <p14:tracePt t="33533" x="3821113" y="4414838"/>
          <p14:tracePt t="33549" x="3938588" y="4414838"/>
          <p14:tracePt t="33566" x="4043363" y="4414838"/>
          <p14:tracePt t="33583" x="4148138" y="4414838"/>
          <p14:tracePt t="33599" x="4251325" y="4414838"/>
          <p14:tracePt t="33616" x="4402138" y="4414838"/>
          <p14:tracePt t="33633" x="4494213" y="4414838"/>
          <p14:tracePt t="33649" x="4572000" y="4414838"/>
          <p14:tracePt t="33666" x="4656138" y="4414838"/>
          <p14:tracePt t="33683" x="4716463" y="4414838"/>
          <p14:tracePt t="33700" x="4775200" y="4414838"/>
          <p14:tracePt t="33716" x="4813300" y="4414838"/>
          <p14:tracePt t="33733" x="4819650" y="4414838"/>
          <p14:tracePt t="34864" x="4833938" y="4414838"/>
          <p14:tracePt t="34872" x="4872038" y="4421188"/>
          <p14:tracePt t="34882" x="4930775" y="4421188"/>
          <p14:tracePt t="34899" x="4995863" y="4427538"/>
          <p14:tracePt t="34916" x="5054600" y="4435475"/>
          <p14:tracePt t="34933" x="5113338" y="4441825"/>
          <p14:tracePt t="34949" x="5165725" y="4441825"/>
          <p14:tracePt t="34966" x="5199063" y="4441825"/>
          <p14:tracePt t="34982" x="5232400" y="4441825"/>
          <p14:tracePt t="34999" x="5264150" y="4441825"/>
          <p14:tracePt t="35015" x="5303838" y="4441825"/>
          <p14:tracePt t="35032" x="5329238" y="4441825"/>
          <p14:tracePt t="35049" x="5341938" y="4441825"/>
          <p14:tracePt t="35065" x="5356225" y="4441825"/>
          <p14:tracePt t="35082" x="5362575" y="4435475"/>
          <p14:tracePt t="35099" x="5375275" y="4427538"/>
          <p14:tracePt t="35116" x="5414963" y="4414838"/>
          <p14:tracePt t="35132" x="5453063" y="4402138"/>
          <p14:tracePt t="35149" x="5499100" y="4383088"/>
          <p14:tracePt t="35166" x="5519738" y="4356100"/>
          <p14:tracePt t="35182" x="5545138" y="4337050"/>
          <p14:tracePt t="35199" x="5557838" y="4318000"/>
          <p14:tracePt t="35215" x="5570538" y="4278313"/>
          <p14:tracePt t="35232" x="5570538" y="4259263"/>
          <p14:tracePt t="35249" x="5570538" y="4232275"/>
          <p14:tracePt t="35265" x="5557838" y="4219575"/>
          <p14:tracePt t="35282" x="5551488" y="4206875"/>
          <p14:tracePt t="35299" x="5545138" y="4198938"/>
          <p14:tracePt t="35316" x="5532438" y="4186238"/>
          <p14:tracePt t="35332" x="5505450" y="4167188"/>
          <p14:tracePt t="35349" x="5480050" y="4140200"/>
          <p14:tracePt t="35365" x="5421313" y="4121150"/>
          <p14:tracePt t="35382" x="5349875" y="4081463"/>
          <p14:tracePt t="35399" x="5264150" y="4062413"/>
          <p14:tracePt t="35415" x="5205413" y="4043363"/>
          <p14:tracePt t="35432" x="5133975" y="4037013"/>
          <p14:tracePt t="35449" x="5094288" y="4030663"/>
          <p14:tracePt t="35465" x="5068888" y="4030663"/>
          <p14:tracePt t="35482" x="5022850" y="4037013"/>
          <p14:tracePt t="35499" x="4957763" y="4062413"/>
          <p14:tracePt t="35515" x="4878388" y="4089400"/>
          <p14:tracePt t="35532" x="4800600" y="4121150"/>
          <p14:tracePt t="35549" x="4722813" y="4148138"/>
          <p14:tracePt t="35565" x="4670425" y="4186238"/>
          <p14:tracePt t="35582" x="4624388" y="4225925"/>
          <p14:tracePt t="35599" x="4584700" y="4259263"/>
          <p14:tracePt t="35615" x="4565650" y="4284663"/>
          <p14:tracePt t="35632" x="4546600" y="4318000"/>
          <p14:tracePt t="35649" x="4538663" y="4330700"/>
          <p14:tracePt t="35665" x="4538663" y="4343400"/>
          <p14:tracePt t="35682" x="4538663" y="4356100"/>
          <p14:tracePt t="35699" x="4538663" y="4362450"/>
          <p14:tracePt t="35715" x="4538663" y="4368800"/>
          <p14:tracePt t="35732" x="4552950" y="4383088"/>
          <p14:tracePt t="35749" x="4578350" y="4395788"/>
          <p14:tracePt t="35765" x="4630738" y="4408488"/>
          <p14:tracePt t="35782" x="4689475" y="4427538"/>
          <p14:tracePt t="35799" x="4741863" y="4435475"/>
          <p14:tracePt t="35815" x="4781550" y="4441825"/>
          <p14:tracePt t="35832" x="4806950" y="4441825"/>
          <p14:tracePt t="36951" x="4800600" y="4441825"/>
          <p14:tracePt t="36959" x="4794250" y="4441825"/>
          <p14:tracePt t="36966" x="4775200" y="4448175"/>
          <p14:tracePt t="36981" x="4748213" y="4454525"/>
          <p14:tracePt t="36997" x="4702175" y="4467225"/>
          <p14:tracePt t="37014" x="4649788" y="4479925"/>
          <p14:tracePt t="37030" x="4559300" y="4494213"/>
          <p14:tracePt t="37047" x="4494213" y="4500563"/>
          <p14:tracePt t="37064" x="4389438" y="4513263"/>
          <p14:tracePt t="37080" x="4244975" y="4538663"/>
          <p14:tracePt t="37097" x="4089400" y="4559300"/>
          <p14:tracePt t="37114" x="3932238" y="4572000"/>
          <p14:tracePt t="37130" x="3775075" y="4584700"/>
          <p14:tracePt t="37147" x="3624263" y="4611688"/>
          <p14:tracePt t="37164" x="3494088" y="4630738"/>
          <p14:tracePt t="37180" x="3382963" y="4649788"/>
          <p14:tracePt t="37197" x="3311525" y="4670425"/>
          <p14:tracePt t="37214" x="3284538" y="4676775"/>
          <p14:tracePt t="37232" x="3278188" y="4676775"/>
          <p14:tracePt t="37464" x="3271838" y="4676775"/>
          <p14:tracePt t="37472" x="3259138" y="4670425"/>
          <p14:tracePt t="37480" x="3225800" y="4656138"/>
          <p14:tracePt t="37488" x="3160713" y="4637088"/>
          <p14:tracePt t="37498" x="3095625" y="4624388"/>
          <p14:tracePt t="37515" x="3005138" y="4597400"/>
          <p14:tracePt t="37531" x="2919413" y="4584700"/>
          <p14:tracePt t="37548" x="2847975" y="4572000"/>
          <p14:tracePt t="37565" x="2795588" y="4572000"/>
          <p14:tracePt t="37581" x="2755900" y="4572000"/>
          <p14:tracePt t="37598" x="2724150" y="4572000"/>
          <p14:tracePt t="37614" x="2678113" y="4578350"/>
          <p14:tracePt t="37631" x="2632075" y="4597400"/>
          <p14:tracePt t="37648" x="2533650" y="4643438"/>
          <p14:tracePt t="37665" x="2481263" y="4689475"/>
          <p14:tracePt t="37681" x="2443163" y="4722813"/>
          <p14:tracePt t="37698" x="2378075" y="4775200"/>
          <p14:tracePt t="37715" x="2338388" y="4819650"/>
          <p14:tracePt t="37731" x="2305050" y="4859338"/>
          <p14:tracePt t="37748" x="2286000" y="4892675"/>
          <p14:tracePt t="37764" x="2286000" y="4937125"/>
          <p14:tracePt t="37781" x="2286000" y="4989513"/>
          <p14:tracePt t="37798" x="2292350" y="5054600"/>
          <p14:tracePt t="37814" x="2311400" y="5094288"/>
          <p14:tracePt t="37831" x="2338388" y="5133975"/>
          <p14:tracePt t="37848" x="2384425" y="5186363"/>
          <p14:tracePt t="37864" x="2422525" y="5218113"/>
          <p14:tracePt t="37881" x="2474913" y="5251450"/>
          <p14:tracePt t="37898" x="2547938" y="5264150"/>
          <p14:tracePt t="37914" x="2644775" y="5264150"/>
          <p14:tracePt t="37931" x="2749550" y="5270500"/>
          <p14:tracePt t="37948" x="2854325" y="5276850"/>
          <p14:tracePt t="37964" x="2971800" y="5283200"/>
          <p14:tracePt t="37981" x="3063875" y="5283200"/>
          <p14:tracePt t="37998" x="3160713" y="5283200"/>
          <p14:tracePt t="38014" x="3259138" y="5291138"/>
          <p14:tracePt t="38031" x="3330575" y="5283200"/>
          <p14:tracePt t="38048" x="3422650" y="5257800"/>
          <p14:tracePt t="38065" x="3494088" y="5211763"/>
          <p14:tracePt t="38081" x="3559175" y="5173663"/>
          <p14:tracePt t="38098" x="3598863" y="5113338"/>
          <p14:tracePt t="38114" x="3632200" y="5087938"/>
          <p14:tracePt t="38131" x="3663950" y="5062538"/>
          <p14:tracePt t="38148" x="3670300" y="5029200"/>
          <p14:tracePt t="38164" x="3676650" y="4995863"/>
          <p14:tracePt t="38181" x="3683000" y="4937125"/>
          <p14:tracePt t="38198" x="3683000" y="4905375"/>
          <p14:tracePt t="38214" x="3683000" y="4872038"/>
          <p14:tracePt t="38231" x="3676650" y="4833938"/>
          <p14:tracePt t="38248" x="3644900" y="4767263"/>
          <p14:tracePt t="38264" x="3573463" y="4708525"/>
          <p14:tracePt t="38281" x="3487738" y="4656138"/>
          <p14:tracePt t="38298" x="3382963" y="4618038"/>
          <p14:tracePt t="38314" x="3278188" y="4597400"/>
          <p14:tracePt t="38331" x="3181350" y="4584700"/>
          <p14:tracePt t="38347" x="3128963" y="4584700"/>
          <p14:tracePt t="38364" x="3108325" y="4584700"/>
          <p14:tracePt t="39207" x="3116263" y="4584700"/>
          <p14:tracePt t="39215" x="3128963" y="4591050"/>
          <p14:tracePt t="39223" x="3160713" y="4605338"/>
          <p14:tracePt t="39231" x="3213100" y="4618038"/>
          <p14:tracePt t="39239" x="3265488" y="4630738"/>
          <p14:tracePt t="39246" x="3475038" y="4683125"/>
          <p14:tracePt t="39263" x="3663950" y="4729163"/>
          <p14:tracePt t="39281" x="3860800" y="4800600"/>
          <p14:tracePt t="39297" x="3997325" y="4840288"/>
          <p14:tracePt t="39314" x="4089400" y="4865688"/>
          <p14:tracePt t="39330" x="4121150" y="4892675"/>
          <p14:tracePt t="39347" x="4160838" y="4937125"/>
          <p14:tracePt t="39364" x="4186238" y="4957763"/>
          <p14:tracePt t="39381" x="4219575" y="4989513"/>
          <p14:tracePt t="39397" x="4271963" y="5041900"/>
          <p14:tracePt t="39414" x="4330700" y="5081588"/>
          <p14:tracePt t="39430" x="4408488" y="5127625"/>
          <p14:tracePt t="39447" x="4513263" y="5180013"/>
          <p14:tracePt t="39464" x="4676775" y="5224463"/>
          <p14:tracePt t="39481" x="4806950" y="5251450"/>
          <p14:tracePt t="39497" x="4937125" y="5264150"/>
          <p14:tracePt t="39514" x="5048250" y="5270500"/>
          <p14:tracePt t="39530" x="5127625" y="5270500"/>
          <p14:tracePt t="39547" x="5180013" y="5270500"/>
          <p14:tracePt t="39564" x="5218113" y="5270500"/>
          <p14:tracePt t="39580" x="5251450" y="5270500"/>
          <p14:tracePt t="39597" x="5297488" y="5270500"/>
          <p14:tracePt t="39614" x="5356225" y="5270500"/>
          <p14:tracePt t="39630" x="5440363" y="5270500"/>
          <p14:tracePt t="39647" x="5532438" y="5270500"/>
          <p14:tracePt t="39664" x="5675313" y="5270500"/>
          <p14:tracePt t="39680" x="5727700" y="5270500"/>
          <p14:tracePt t="39697" x="5773738" y="5264150"/>
          <p14:tracePt t="39714" x="5799138" y="5251450"/>
          <p14:tracePt t="39730" x="5832475" y="5238750"/>
          <p14:tracePt t="39747" x="5859463" y="5211763"/>
          <p14:tracePt t="39764" x="5878513" y="5180013"/>
          <p14:tracePt t="39780" x="5878513" y="5146675"/>
          <p14:tracePt t="39797" x="5878513" y="5081588"/>
          <p14:tracePt t="39814" x="5872163" y="5029200"/>
          <p14:tracePt t="39831" x="5851525" y="4976813"/>
          <p14:tracePt t="39847" x="5813425" y="4930775"/>
          <p14:tracePt t="39864" x="5748338" y="4859338"/>
          <p14:tracePt t="39880" x="5675313" y="4800600"/>
          <p14:tracePt t="39897" x="5603875" y="4767263"/>
          <p14:tracePt t="39914" x="5545138" y="4754563"/>
          <p14:tracePt t="39930" x="5473700" y="4754563"/>
          <p14:tracePt t="39947" x="5402263" y="4754563"/>
          <p14:tracePt t="39963" x="5362575" y="4754563"/>
          <p14:tracePt t="39980" x="5316538" y="4767263"/>
          <p14:tracePt t="39997" x="5270500" y="4787900"/>
          <p14:tracePt t="40014" x="5186363" y="4819650"/>
          <p14:tracePt t="40030" x="5100638" y="4859338"/>
          <p14:tracePt t="40047" x="4995863" y="4911725"/>
          <p14:tracePt t="40063" x="4884738" y="4970463"/>
          <p14:tracePt t="40080" x="4840288" y="5029200"/>
          <p14:tracePt t="40097" x="4813300" y="5062538"/>
          <p14:tracePt t="40113" x="4800600" y="5087938"/>
          <p14:tracePt t="40130" x="4800600" y="5100638"/>
          <p14:tracePt t="40147" x="4800600" y="5113338"/>
          <p14:tracePt t="40163" x="4813300" y="5121275"/>
          <p14:tracePt t="40180" x="4826000" y="5133975"/>
          <p14:tracePt t="40197" x="4872038" y="5140325"/>
          <p14:tracePt t="40213" x="4970463" y="5146675"/>
          <p14:tracePt t="40230" x="5075238" y="5159375"/>
          <p14:tracePt t="40247" x="5192713" y="5159375"/>
          <p14:tracePt t="40263" x="5329238" y="5165725"/>
          <p14:tracePt t="40280" x="5368925" y="5165725"/>
          <p14:tracePt t="41695" x="5368925" y="5173663"/>
          <p14:tracePt t="41703" x="5362575" y="5173663"/>
          <p14:tracePt t="41711" x="5356225" y="5173663"/>
          <p14:tracePt t="41714" x="5316538" y="5180013"/>
          <p14:tracePt t="41729" x="5245100" y="5186363"/>
          <p14:tracePt t="41746" x="5192713" y="5186363"/>
          <p14:tracePt t="41762" x="5087938" y="5205413"/>
          <p14:tracePt t="41779" x="4989513" y="5218113"/>
          <p14:tracePt t="41796" x="4859338" y="5245100"/>
          <p14:tracePt t="41812" x="4729163" y="5270500"/>
          <p14:tracePt t="41828" x="4565650" y="5310188"/>
          <p14:tracePt t="41845" x="4362450" y="5341938"/>
          <p14:tracePt t="41862" x="4206875" y="5356225"/>
          <p14:tracePt t="41878" x="3925888" y="5394325"/>
          <p14:tracePt t="41895" x="3749675" y="5402263"/>
          <p14:tracePt t="41912" x="3586163" y="5408613"/>
          <p14:tracePt t="41928" x="3409950" y="5408613"/>
          <p14:tracePt t="41945" x="3219450" y="5408613"/>
          <p14:tracePt t="41962" x="3055938" y="5394325"/>
          <p14:tracePt t="41978" x="2919413" y="5394325"/>
          <p14:tracePt t="41995" x="2820988" y="5381625"/>
          <p14:tracePt t="42012" x="2762250" y="5368925"/>
          <p14:tracePt t="42028" x="2724150" y="5316538"/>
          <p14:tracePt t="42045" x="2684463" y="5276850"/>
          <p14:tracePt t="42062" x="2659063" y="5232400"/>
          <p14:tracePt t="42078" x="2644775" y="5173663"/>
          <p14:tracePt t="42095" x="2638425" y="5106988"/>
          <p14:tracePt t="42112" x="2625725" y="5068888"/>
          <p14:tracePt t="42128" x="2598738" y="5035550"/>
          <p14:tracePt t="42145" x="2586038" y="5022850"/>
          <p14:tracePt t="42271" x="2586038" y="5016500"/>
          <p14:tracePt t="42279" x="2586038" y="5003800"/>
          <p14:tracePt t="42287" x="2586038" y="4989513"/>
          <p14:tracePt t="42295" x="2586038" y="4964113"/>
          <p14:tracePt t="42296" x="2606675" y="4918075"/>
          <p14:tracePt t="42312" x="2638425" y="4826000"/>
          <p14:tracePt t="42328" x="2665413" y="4748213"/>
          <p14:tracePt t="42345" x="2690813" y="4649788"/>
          <p14:tracePt t="42362" x="2690813" y="4572000"/>
          <p14:tracePt t="42378" x="2690813" y="4494213"/>
          <p14:tracePt t="42395" x="2684463" y="4441825"/>
          <p14:tracePt t="42412" x="2678113" y="4402138"/>
          <p14:tracePt t="42428" x="2665413" y="4368800"/>
          <p14:tracePt t="42445" x="2651125" y="4343400"/>
          <p14:tracePt t="42462" x="2619375" y="4310063"/>
          <p14:tracePt t="42478" x="2533650" y="4259263"/>
          <p14:tracePt t="42495" x="2462213" y="4213225"/>
          <p14:tracePt t="42512" x="2370138" y="4154488"/>
          <p14:tracePt t="42528" x="2246313" y="4095750"/>
          <p14:tracePt t="42545" x="2141538" y="4062413"/>
          <p14:tracePt t="42562" x="2051050" y="4037013"/>
          <p14:tracePt t="42578" x="1985963" y="4037013"/>
          <p14:tracePt t="42595" x="1939925" y="4037013"/>
          <p14:tracePt t="42612" x="1906588" y="4037013"/>
          <p14:tracePt t="42628" x="1862138" y="4049713"/>
          <p14:tracePt t="42645" x="1828800" y="4068763"/>
          <p14:tracePt t="42661" x="1782763" y="4108450"/>
          <p14:tracePt t="42678" x="1717675" y="4167188"/>
          <p14:tracePt t="42695" x="1717675" y="4173538"/>
          <p14:tracePt t="42712" x="1717675" y="4179888"/>
          <p14:tracePt t="42751" x="1717675" y="4186238"/>
          <p14:tracePt t="42759" x="1717675" y="4206875"/>
          <p14:tracePt t="42767" x="1717675" y="4259263"/>
          <p14:tracePt t="42779" x="1717675" y="4324350"/>
          <p14:tracePt t="42796" x="1717675" y="4408488"/>
          <p14:tracePt t="42813" x="1717675" y="4506913"/>
          <p14:tracePt t="42829" x="1717675" y="4611688"/>
          <p14:tracePt t="42846" x="1711325" y="4716463"/>
          <p14:tracePt t="42862" x="1698625" y="4813300"/>
          <p14:tracePt t="42879" x="1684338" y="4957763"/>
          <p14:tracePt t="42896" x="1684338" y="5029200"/>
          <p14:tracePt t="42912" x="1704975" y="5054600"/>
          <p14:tracePt t="42929" x="1730375" y="5062538"/>
          <p14:tracePt t="42946" x="1770063" y="5062538"/>
          <p14:tracePt t="42962" x="1816100" y="5041900"/>
          <p14:tracePt t="42979" x="1881188" y="5003800"/>
          <p14:tracePt t="42996" x="1952625" y="4937125"/>
          <p14:tracePt t="43012" x="2032000" y="4859338"/>
          <p14:tracePt t="43029" x="2116138" y="4741863"/>
          <p14:tracePt t="43046" x="2181225" y="4618038"/>
          <p14:tracePt t="43062" x="2208213" y="4500563"/>
          <p14:tracePt t="43079" x="2214563" y="4318000"/>
          <p14:tracePt t="43096" x="2214563" y="4225925"/>
          <p14:tracePt t="43112" x="2193925" y="4160838"/>
          <p14:tracePt t="43129" x="2181225" y="4121150"/>
          <p14:tracePt t="43146" x="2168525" y="4095750"/>
          <p14:tracePt t="43162" x="2155825" y="4095750"/>
          <p14:tracePt t="43200" x="2149475" y="4095750"/>
          <p14:tracePt t="43224" x="2135188" y="4095750"/>
          <p14:tracePt t="43232" x="2116138" y="4108450"/>
          <p14:tracePt t="43248" x="2097088" y="4121150"/>
          <p14:tracePt t="43256" x="2070100" y="4154488"/>
          <p14:tracePt t="43264" x="2011363" y="4219575"/>
          <p14:tracePt t="43279" x="1946275" y="4291013"/>
          <p14:tracePt t="43296" x="1874838" y="4395788"/>
          <p14:tracePt t="43313" x="1847850" y="4473575"/>
          <p14:tracePt t="43329" x="1835150" y="4578350"/>
          <p14:tracePt t="43346" x="1835150" y="4702175"/>
          <p14:tracePt t="43362" x="1835150" y="4813300"/>
          <p14:tracePt t="43379" x="1847850" y="4918075"/>
          <p14:tracePt t="43396" x="1862138" y="4995863"/>
          <p14:tracePt t="43412" x="1887538" y="5068888"/>
          <p14:tracePt t="43429" x="1920875" y="5121275"/>
          <p14:tracePt t="43446" x="1958975" y="5159375"/>
          <p14:tracePt t="43462" x="1992313" y="5192713"/>
          <p14:tracePt t="43479" x="2011363" y="5192713"/>
          <p14:tracePt t="43495" x="2032000" y="5199063"/>
          <p14:tracePt t="43975" x="2044700" y="5199063"/>
          <p14:tracePt t="43991" x="2097088" y="5199063"/>
          <p14:tracePt t="43999" x="2122488" y="5199063"/>
          <p14:tracePt t="44007" x="2162175" y="5199063"/>
          <p14:tracePt t="44015" x="2252663" y="5199063"/>
          <p14:tracePt t="44028" x="2363788" y="5199063"/>
          <p14:tracePt t="44044" x="2489200" y="5199063"/>
          <p14:tracePt t="44061" x="2613025" y="5199063"/>
          <p14:tracePt t="44078" x="2749550" y="5199063"/>
          <p14:tracePt t="44094" x="2997200" y="5199063"/>
          <p14:tracePt t="44111" x="3135313" y="5199063"/>
          <p14:tracePt t="44129" x="3259138" y="5199063"/>
          <p14:tracePt t="44144" x="3357563" y="5199063"/>
          <p14:tracePt t="44162" x="3462338" y="5199063"/>
          <p14:tracePt t="44179" x="3546475" y="5199063"/>
          <p14:tracePt t="44195" x="3605213" y="5199063"/>
          <p14:tracePt t="44212" x="3617913" y="5199063"/>
          <p14:tracePt t="45263" x="3638550" y="5199063"/>
          <p14:tracePt t="45271" x="3683000" y="5199063"/>
          <p14:tracePt t="45278" x="3735388" y="5199063"/>
          <p14:tracePt t="45280" x="3787775" y="5199063"/>
          <p14:tracePt t="45294" x="3938588" y="5199063"/>
          <p14:tracePt t="45311" x="4022725" y="5186363"/>
          <p14:tracePt t="45327" x="4121150" y="5186363"/>
          <p14:tracePt t="45344" x="4186238" y="5186363"/>
          <p14:tracePt t="45360" x="4259263" y="5186363"/>
          <p14:tracePt t="45377" x="4337050" y="5186363"/>
          <p14:tracePt t="45394" x="4414838" y="5180013"/>
          <p14:tracePt t="45410" x="4479925" y="5173663"/>
          <p14:tracePt t="45427" x="4519613" y="5153025"/>
          <p14:tracePt t="45444" x="4552950" y="5146675"/>
          <p14:tracePt t="45460" x="4584700" y="5146675"/>
          <p14:tracePt t="45477" x="4597400" y="5140325"/>
          <p14:tracePt t="4819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84745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Specifying the Public Interface of a Class: Method Declaration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57663"/>
            <a:ext cx="9134475" cy="38323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method's </a:t>
            </a:r>
            <a:r>
              <a:rPr lang="en-US" i="1" dirty="0" smtClean="0"/>
              <a:t>body</a:t>
            </a:r>
            <a:r>
              <a:rPr lang="en-US" dirty="0" smtClean="0"/>
              <a:t> consisting of statements that are executed when the method is called: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void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deposit(double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amount)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smtClean="0">
                <a:solidFill>
                  <a:srgbClr val="6E8080"/>
                </a:solidFill>
                <a:latin typeface="Comic Sans MS"/>
                <a:ea typeface="Courier New" charset="0"/>
                <a:cs typeface="Comic Sans MS"/>
              </a:rPr>
              <a:t>balance = balance + amount.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r>
              <a:rPr lang="en-US" dirty="0" smtClean="0"/>
              <a:t>You can fill in the method body so it compiles: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void withdraw(double amount)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balance = balance - amount;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6"/>
    </mc:Choice>
    <mc:Fallback xmlns="">
      <p:transition spd="slow" advTm="37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630" x="3454400" y="2501900"/>
          <p14:tracePt t="6752" x="3441700" y="2501900"/>
          <p14:tracePt t="6760" x="3416300" y="2501900"/>
          <p14:tracePt t="6768" x="3382963" y="2495550"/>
          <p14:tracePt t="6776" x="3317875" y="2489200"/>
          <p14:tracePt t="6776" x="3278188" y="2481263"/>
          <p14:tracePt t="6792" x="3181350" y="2462213"/>
          <p14:tracePt t="6808" x="3076575" y="2462213"/>
          <p14:tracePt t="6832" x="2978150" y="2455863"/>
          <p14:tracePt t="6841" x="2873375" y="2455863"/>
          <p14:tracePt t="6864" x="2768600" y="2449513"/>
          <p14:tracePt t="6874" x="2678113" y="2449513"/>
          <p14:tracePt t="6896" x="2592388" y="2449513"/>
          <p14:tracePt t="6910" x="2520950" y="2443163"/>
          <p14:tracePt t="6924" x="2422525" y="2443163"/>
          <p14:tracePt t="6941" x="2332038" y="2443163"/>
          <p14:tracePt t="6957" x="2227263" y="2443163"/>
          <p14:tracePt t="6974" x="2141538" y="2436813"/>
          <p14:tracePt t="6991" x="2070100" y="2430463"/>
          <p14:tracePt t="7007" x="1992313" y="2416175"/>
          <p14:tracePt t="7024" x="1952625" y="2409825"/>
          <p14:tracePt t="7041" x="1912938" y="2409825"/>
          <p14:tracePt t="7057" x="1874838" y="2397125"/>
          <p14:tracePt t="7074" x="1854200" y="2390775"/>
          <p14:tracePt t="7091" x="1828800" y="2384425"/>
          <p14:tracePt t="7107" x="1795463" y="2378075"/>
          <p14:tracePt t="7124" x="1770063" y="2370138"/>
          <p14:tracePt t="7141" x="1744663" y="2363788"/>
          <p14:tracePt t="7264" x="1751013" y="2363788"/>
          <p14:tracePt t="7272" x="1763713" y="2363788"/>
          <p14:tracePt t="7280" x="1770063" y="2363788"/>
          <p14:tracePt t="7291" x="1782763" y="2363788"/>
          <p14:tracePt t="7291" x="1847850" y="2357438"/>
          <p14:tracePt t="7308" x="1927225" y="2351088"/>
          <p14:tracePt t="7324" x="1998663" y="2351088"/>
          <p14:tracePt t="7341" x="2063750" y="2351088"/>
          <p14:tracePt t="7357" x="2097088" y="2351088"/>
          <p14:tracePt t="7374" x="2116138" y="2344738"/>
          <p14:tracePt t="7391" x="2128838" y="2338388"/>
          <p14:tracePt t="7407" x="2135188" y="2332038"/>
          <p14:tracePt t="7424" x="2135188" y="2319338"/>
          <p14:tracePt t="7441" x="2135188" y="2311400"/>
          <p14:tracePt t="7457" x="2122488" y="2305050"/>
          <p14:tracePt t="7474" x="2103438" y="2286000"/>
          <p14:tracePt t="7490" x="2038350" y="2279650"/>
          <p14:tracePt t="7507" x="1946275" y="2266950"/>
          <p14:tracePt t="7524" x="1841500" y="2266950"/>
          <p14:tracePt t="7541" x="1730375" y="2266950"/>
          <p14:tracePt t="7557" x="1633538" y="2266950"/>
          <p14:tracePt t="7574" x="1587500" y="2266950"/>
          <p14:tracePt t="7590" x="1574800" y="2266950"/>
          <p14:tracePt t="7696" x="1587500" y="2266950"/>
          <p14:tracePt t="7704" x="1612900" y="2266950"/>
          <p14:tracePt t="7712" x="1658938" y="2266950"/>
          <p14:tracePt t="7724" x="1717675" y="2266950"/>
          <p14:tracePt t="7728" x="1847850" y="2266950"/>
          <p14:tracePt t="7740" x="2024063" y="2266950"/>
          <p14:tracePt t="7757" x="2168525" y="2266950"/>
          <p14:tracePt t="7774" x="2233613" y="2266950"/>
          <p14:tracePt t="7872" x="2220913" y="2266950"/>
          <p14:tracePt t="7880" x="2201863" y="2266950"/>
          <p14:tracePt t="7888" x="2155825" y="2266950"/>
          <p14:tracePt t="7896" x="2103438" y="2266950"/>
          <p14:tracePt t="7900" x="2044700" y="2266950"/>
          <p14:tracePt t="7907" x="1920875" y="2266950"/>
          <p14:tracePt t="7924" x="1809750" y="2266950"/>
          <p14:tracePt t="7940" x="1730375" y="2266950"/>
          <p14:tracePt t="7957" x="1724025" y="2266950"/>
          <p14:tracePt t="8040" x="1736725" y="2266950"/>
          <p14:tracePt t="8048" x="1751013" y="2266950"/>
          <p14:tracePt t="8056" x="1770063" y="2266950"/>
          <p14:tracePt t="8074" x="1809750" y="2266950"/>
          <p14:tracePt t="8074" x="1854200" y="2266950"/>
          <p14:tracePt t="8090" x="1881188" y="2266950"/>
          <p14:tracePt t="8107" x="1887538" y="2266950"/>
          <p14:tracePt t="8656" x="1881188" y="2266950"/>
          <p14:tracePt t="8712" x="1874838" y="2266950"/>
          <p14:tracePt t="8722" x="1868488" y="2266950"/>
          <p14:tracePt t="8728" x="1854200" y="2273300"/>
          <p14:tracePt t="8740" x="1835150" y="2273300"/>
          <p14:tracePt t="8744" x="1763713" y="2292350"/>
          <p14:tracePt t="8758" x="1677988" y="2325688"/>
          <p14:tracePt t="8773" x="1574800" y="2344738"/>
          <p14:tracePt t="8790" x="1482725" y="2357438"/>
          <p14:tracePt t="8807" x="1390650" y="2363788"/>
          <p14:tracePt t="8807" x="1358900" y="2363788"/>
          <p14:tracePt t="8824" x="1312863" y="2363788"/>
          <p14:tracePt t="8840" x="1300163" y="2363788"/>
          <p14:tracePt t="8920" x="1287463" y="2363788"/>
          <p14:tracePt t="8928" x="1273175" y="2363788"/>
          <p14:tracePt t="8935" x="1266825" y="2363788"/>
          <p14:tracePt t="8943" x="1241425" y="2363788"/>
          <p14:tracePt t="8957" x="1220788" y="2363788"/>
          <p14:tracePt t="8973" x="1195388" y="2357438"/>
          <p14:tracePt t="8990" x="1176338" y="2357438"/>
          <p14:tracePt t="9007" x="1176338" y="2351088"/>
          <p14:tracePt t="9095" x="1176338" y="2344738"/>
          <p14:tracePt t="9104" x="1176338" y="2338388"/>
          <p14:tracePt t="9111" x="1176338" y="2332038"/>
          <p14:tracePt t="9119" x="1176338" y="2325688"/>
          <p14:tracePt t="9123" x="1176338" y="2311400"/>
          <p14:tracePt t="9140" x="1176338" y="2286000"/>
          <p14:tracePt t="9157" x="1176338" y="2273300"/>
          <p14:tracePt t="9173" x="1176338" y="2266950"/>
          <p14:tracePt t="9190" x="1176338" y="2252663"/>
          <p14:tracePt t="9911" x="1182688" y="2260600"/>
          <p14:tracePt t="9927" x="1182688" y="2266950"/>
          <p14:tracePt t="9940" x="1201738" y="2273300"/>
          <p14:tracePt t="9943" x="1220788" y="2279650"/>
          <p14:tracePt t="9957" x="1247775" y="2286000"/>
          <p14:tracePt t="9973" x="1279525" y="2305050"/>
          <p14:tracePt t="9990" x="1319213" y="2305050"/>
          <p14:tracePt t="10006" x="1365250" y="2319338"/>
          <p14:tracePt t="10023" x="1455738" y="2332038"/>
          <p14:tracePt t="10040" x="1528763" y="2344738"/>
          <p14:tracePt t="10056" x="1612900" y="2344738"/>
          <p14:tracePt t="10073" x="1692275" y="2351088"/>
          <p14:tracePt t="10089" x="1763713" y="2351088"/>
          <p14:tracePt t="10106" x="1822450" y="2351088"/>
          <p14:tracePt t="10123" x="1887538" y="2351088"/>
          <p14:tracePt t="10139" x="1939925" y="2351088"/>
          <p14:tracePt t="10156" x="2011363" y="2351088"/>
          <p14:tracePt t="10173" x="2063750" y="2351088"/>
          <p14:tracePt t="10190" x="2109788" y="2351088"/>
          <p14:tracePt t="10206" x="2135188" y="2351088"/>
          <p14:tracePt t="10223" x="2168525" y="2351088"/>
          <p14:tracePt t="10239" x="2239963" y="2344738"/>
          <p14:tracePt t="10256" x="2298700" y="2344738"/>
          <p14:tracePt t="10273" x="2370138" y="2344738"/>
          <p14:tracePt t="10289" x="2436813" y="2344738"/>
          <p14:tracePt t="10306" x="2481263" y="2344738"/>
          <p14:tracePt t="10323" x="2514600" y="2344738"/>
          <p14:tracePt t="10339" x="2547938" y="2344738"/>
          <p14:tracePt t="10356" x="2579688" y="2344738"/>
          <p14:tracePt t="10373" x="2606675" y="2344738"/>
          <p14:tracePt t="10390" x="2644775" y="2344738"/>
          <p14:tracePt t="10406" x="2671763" y="2344738"/>
          <p14:tracePt t="10423" x="2703513" y="2344738"/>
          <p14:tracePt t="10439" x="2768600" y="2338388"/>
          <p14:tracePt t="10456" x="2835275" y="2338388"/>
          <p14:tracePt t="10473" x="2900363" y="2338388"/>
          <p14:tracePt t="10489" x="2984500" y="2338388"/>
          <p14:tracePt t="10506" x="3049588" y="2338388"/>
          <p14:tracePt t="10523" x="3116263" y="2338388"/>
          <p14:tracePt t="10539" x="3167063" y="2338388"/>
          <p14:tracePt t="10556" x="3200400" y="2332038"/>
          <p14:tracePt t="10573" x="3206750" y="2332038"/>
          <p14:tracePt t="10687" x="3200400" y="2332038"/>
          <p14:tracePt t="10695" x="3194050" y="2332038"/>
          <p14:tracePt t="10707" x="3181350" y="2332038"/>
          <p14:tracePt t="10707" x="3089275" y="2325688"/>
          <p14:tracePt t="10723" x="2925763" y="2311400"/>
          <p14:tracePt t="10739" x="2684463" y="2279650"/>
          <p14:tracePt t="10756" x="2397125" y="2233613"/>
          <p14:tracePt t="10773" x="2214563" y="2214563"/>
          <p14:tracePt t="10789" x="2097088" y="2201863"/>
          <p14:tracePt t="10806" x="2063750" y="2201863"/>
          <p14:tracePt t="10863" x="2070100" y="2201863"/>
          <p14:tracePt t="10869" x="2076450" y="2201863"/>
          <p14:tracePt t="10874" x="2097088" y="2201863"/>
          <p14:tracePt t="10889" x="2122488" y="2201863"/>
          <p14:tracePt t="10906" x="2168525" y="2201863"/>
          <p14:tracePt t="10922" x="2246313" y="2208213"/>
          <p14:tracePt t="10939" x="2344738" y="2208213"/>
          <p14:tracePt t="10956" x="2455863" y="2214563"/>
          <p14:tracePt t="10973" x="2613025" y="2220913"/>
          <p14:tracePt t="10989" x="2768600" y="2227263"/>
          <p14:tracePt t="11006" x="2873375" y="2233613"/>
          <p14:tracePt t="11022" x="2938463" y="2233613"/>
          <p14:tracePt t="11039" x="2971800" y="2233613"/>
          <p14:tracePt t="12103" x="2965450" y="2233613"/>
          <p14:tracePt t="12784" x="2965450" y="2239963"/>
          <p14:tracePt t="12785" x="2971800" y="2239963"/>
          <p14:tracePt t="12794" x="2978150" y="2239963"/>
          <p14:tracePt t="12806" x="3005138" y="2239963"/>
          <p14:tracePt t="12823" x="3036888" y="2239963"/>
          <p14:tracePt t="12840" x="3070225" y="2239963"/>
          <p14:tracePt t="12856" x="3141663" y="2239963"/>
          <p14:tracePt t="12873" x="3206750" y="2239963"/>
          <p14:tracePt t="12889" x="3284538" y="2239963"/>
          <p14:tracePt t="12906" x="3363913" y="2239963"/>
          <p14:tracePt t="12923" x="3441700" y="2239963"/>
          <p14:tracePt t="12939" x="3500438" y="2239963"/>
          <p14:tracePt t="12956" x="3533775" y="2239963"/>
          <p14:tracePt t="12973" x="3573463" y="2239963"/>
          <p14:tracePt t="12989" x="3592513" y="2239963"/>
          <p14:tracePt t="13006" x="3611563" y="2239963"/>
          <p14:tracePt t="13023" x="3638550" y="2239963"/>
          <p14:tracePt t="13039" x="3670300" y="2239963"/>
          <p14:tracePt t="13056" x="3735388" y="2239963"/>
          <p14:tracePt t="13073" x="3802063" y="2246313"/>
          <p14:tracePt t="13089" x="3873500" y="2246313"/>
          <p14:tracePt t="13106" x="3957638" y="2246313"/>
          <p14:tracePt t="13123" x="4056063" y="2246313"/>
          <p14:tracePt t="13139" x="4167188" y="2246313"/>
          <p14:tracePt t="13156" x="4291013" y="2246313"/>
          <p14:tracePt t="13173" x="4402138" y="2246313"/>
          <p14:tracePt t="13189" x="4500563" y="2246313"/>
          <p14:tracePt t="13206" x="4605338" y="2252663"/>
          <p14:tracePt t="13223" x="4683125" y="2252663"/>
          <p14:tracePt t="13239" x="4748213" y="2246313"/>
          <p14:tracePt t="13256" x="4840288" y="2246313"/>
          <p14:tracePt t="13273" x="4911725" y="2246313"/>
          <p14:tracePt t="13289" x="4957763" y="2246313"/>
          <p14:tracePt t="13306" x="4995863" y="2246313"/>
          <p14:tracePt t="13323" x="5016500" y="2246313"/>
          <p14:tracePt t="13339" x="5029200" y="2246313"/>
          <p14:tracePt t="13384" x="5035550" y="2246313"/>
          <p14:tracePt t="13400" x="5041900" y="2246313"/>
          <p14:tracePt t="13424" x="5048250" y="2246313"/>
          <p14:tracePt t="13448" x="5054600" y="2246313"/>
          <p14:tracePt t="13488" x="5048250" y="2246313"/>
          <p14:tracePt t="13512" x="5041900" y="2246313"/>
          <p14:tracePt t="13520" x="5035550" y="2246313"/>
          <p14:tracePt t="13528" x="5029200" y="2252663"/>
          <p14:tracePt t="13536" x="4995863" y="2266950"/>
          <p14:tracePt t="13545" x="4989513" y="2273300"/>
          <p14:tracePt t="13556" x="4951413" y="2279650"/>
          <p14:tracePt t="13572" x="4918075" y="2279650"/>
          <p14:tracePt t="13589" x="4852988" y="2279650"/>
          <p14:tracePt t="13606" x="4775200" y="2279650"/>
          <p14:tracePt t="13623" x="4689475" y="2279650"/>
          <p14:tracePt t="13639" x="4578350" y="2286000"/>
          <p14:tracePt t="13656" x="4421188" y="2286000"/>
          <p14:tracePt t="13672" x="4324350" y="2286000"/>
          <p14:tracePt t="13689" x="4259263" y="2286000"/>
          <p14:tracePt t="13706" x="4206875" y="2286000"/>
          <p14:tracePt t="13722" x="4186238" y="2286000"/>
          <p14:tracePt t="13739" x="4179888" y="2286000"/>
          <p14:tracePt t="13864" x="4192588" y="2279650"/>
          <p14:tracePt t="13872" x="4219575" y="2273300"/>
          <p14:tracePt t="13879" x="4291013" y="2273300"/>
          <p14:tracePt t="13889" x="4395788" y="2273300"/>
          <p14:tracePt t="13906" x="4519613" y="2273300"/>
          <p14:tracePt t="13922" x="4618038" y="2279650"/>
          <p14:tracePt t="13939" x="4708525" y="2279650"/>
          <p14:tracePt t="13956" x="4800600" y="2286000"/>
          <p14:tracePt t="13972" x="4878388" y="2286000"/>
          <p14:tracePt t="13989" x="4930775" y="2286000"/>
          <p14:tracePt t="14006" x="4976813" y="2286000"/>
          <p14:tracePt t="14022" x="4995863" y="2292350"/>
          <p14:tracePt t="14039" x="5010150" y="2292350"/>
          <p14:tracePt t="16888" x="5003800" y="2292350"/>
          <p14:tracePt t="16984" x="4995863" y="2292350"/>
          <p14:tracePt t="17272" x="4989513" y="2298700"/>
          <p14:tracePt t="17344" x="4983163" y="2298700"/>
          <p14:tracePt t="17352" x="4976813" y="2305050"/>
          <p14:tracePt t="17368" x="4976813" y="2311400"/>
          <p14:tracePt t="17376" x="4970463" y="2311400"/>
          <p14:tracePt t="17384" x="4964113" y="2332038"/>
          <p14:tracePt t="17392" x="4957763" y="2344738"/>
          <p14:tracePt t="17404" x="4937125" y="2370138"/>
          <p14:tracePt t="17421" x="4918075" y="2403475"/>
          <p14:tracePt t="17438" x="4884738" y="2449513"/>
          <p14:tracePt t="17454" x="4833938" y="2501900"/>
          <p14:tracePt t="17471" x="4787900" y="2560638"/>
          <p14:tracePt t="17488" x="4683125" y="2659063"/>
          <p14:tracePt t="17504" x="4618038" y="2709863"/>
          <p14:tracePt t="17521" x="4519613" y="2762250"/>
          <p14:tracePt t="17538" x="4421188" y="2801938"/>
          <p14:tracePt t="17554" x="4303713" y="2827338"/>
          <p14:tracePt t="17571" x="4167188" y="2860675"/>
          <p14:tracePt t="17588" x="4037013" y="2867025"/>
          <p14:tracePt t="17604" x="3867150" y="2873375"/>
          <p14:tracePt t="17621" x="3697288" y="2873375"/>
          <p14:tracePt t="17638" x="3527425" y="2873375"/>
          <p14:tracePt t="17654" x="3357563" y="2873375"/>
          <p14:tracePt t="17671" x="3187700" y="2873375"/>
          <p14:tracePt t="17687" x="2952750" y="2873375"/>
          <p14:tracePt t="17704" x="2789238" y="2873375"/>
          <p14:tracePt t="17721" x="2619375" y="2873375"/>
          <p14:tracePt t="17738" x="2474913" y="2873375"/>
          <p14:tracePt t="17755" x="2338388" y="2873375"/>
          <p14:tracePt t="17771" x="2208213" y="2873375"/>
          <p14:tracePt t="17787" x="2097088" y="2873375"/>
          <p14:tracePt t="17804" x="1992313" y="2873375"/>
          <p14:tracePt t="17821" x="1887538" y="2873375"/>
          <p14:tracePt t="17837" x="1763713" y="2873375"/>
          <p14:tracePt t="17854" x="1639888" y="2873375"/>
          <p14:tracePt t="17871" x="1547813" y="2873375"/>
          <p14:tracePt t="17887" x="1436688" y="2867025"/>
          <p14:tracePt t="17904" x="1404938" y="2867025"/>
          <p14:tracePt t="17921" x="1397000" y="2867025"/>
          <p14:tracePt t="19472" x="1404938" y="2867025"/>
          <p14:tracePt t="19485" x="1417638" y="2867025"/>
          <p14:tracePt t="19488" x="1430338" y="2867025"/>
          <p14:tracePt t="19488" x="1455738" y="2867025"/>
          <p14:tracePt t="19504" x="1587500" y="2873375"/>
          <p14:tracePt t="19520" x="1711325" y="2887663"/>
          <p14:tracePt t="19537" x="1841500" y="2900363"/>
          <p14:tracePt t="19554" x="1992313" y="2919413"/>
          <p14:tracePt t="19570" x="2116138" y="2932113"/>
          <p14:tracePt t="19587" x="2239963" y="2938463"/>
          <p14:tracePt t="19603" x="2397125" y="2946400"/>
          <p14:tracePt t="19620" x="2540000" y="2946400"/>
          <p14:tracePt t="19637" x="2730500" y="2946400"/>
          <p14:tracePt t="19653" x="2894013" y="2946400"/>
          <p14:tracePt t="19671" x="3063875" y="2919413"/>
          <p14:tracePt t="19687" x="3181350" y="2873375"/>
          <p14:tracePt t="19703" x="3344863" y="2776538"/>
          <p14:tracePt t="19720" x="3422650" y="2690813"/>
          <p14:tracePt t="19737" x="3500438" y="2619375"/>
          <p14:tracePt t="19753" x="3565525" y="2547938"/>
          <p14:tracePt t="19770" x="3624263" y="2481263"/>
          <p14:tracePt t="19787" x="3683000" y="2430463"/>
          <p14:tracePt t="19803" x="3716338" y="2384425"/>
          <p14:tracePt t="19820" x="3749675" y="2351088"/>
          <p14:tracePt t="19837" x="3775075" y="2325688"/>
          <p14:tracePt t="19853" x="3781425" y="2319338"/>
          <p14:tracePt t="19870" x="3794125" y="2311400"/>
          <p14:tracePt t="19887" x="3802063" y="2311400"/>
          <p14:tracePt t="19903" x="3808413" y="2305050"/>
          <p14:tracePt t="19920" x="3821113" y="2298700"/>
          <p14:tracePt t="20216" x="3808413" y="2298700"/>
          <p14:tracePt t="20224" x="3808413" y="2305050"/>
          <p14:tracePt t="20237" x="3802063" y="2305050"/>
          <p14:tracePt t="20243" x="3787775" y="2319338"/>
          <p14:tracePt t="20253" x="3768725" y="2338388"/>
          <p14:tracePt t="20270" x="3749675" y="2351088"/>
          <p14:tracePt t="20287" x="3703638" y="2384425"/>
          <p14:tracePt t="20303" x="3632200" y="2443163"/>
          <p14:tracePt t="20303" x="3605213" y="2462213"/>
          <p14:tracePt t="20320" x="3533775" y="2508250"/>
          <p14:tracePt t="20336" x="3462338" y="2560638"/>
          <p14:tracePt t="20353" x="3376613" y="2606675"/>
          <p14:tracePt t="20370" x="3278188" y="2659063"/>
          <p14:tracePt t="20387" x="3160713" y="2703513"/>
          <p14:tracePt t="20403" x="3036888" y="2749550"/>
          <p14:tracePt t="20420" x="2932113" y="2782888"/>
          <p14:tracePt t="20436" x="2808288" y="2814638"/>
          <p14:tracePt t="20453" x="2703513" y="2835275"/>
          <p14:tracePt t="20470" x="2613025" y="2847975"/>
          <p14:tracePt t="20487" x="2495550" y="2854325"/>
          <p14:tracePt t="20503" x="2384425" y="2854325"/>
          <p14:tracePt t="20503" x="2325688" y="2867025"/>
          <p14:tracePt t="20520" x="2214563" y="2873375"/>
          <p14:tracePt t="20536" x="2122488" y="2873375"/>
          <p14:tracePt t="20553" x="2038350" y="2879725"/>
          <p14:tracePt t="20570" x="1985963" y="2887663"/>
          <p14:tracePt t="20586" x="1939925" y="2894013"/>
          <p14:tracePt t="20603" x="1912938" y="2894013"/>
          <p14:tracePt t="20620" x="1887538" y="2894013"/>
          <p14:tracePt t="20636" x="1868488" y="2894013"/>
          <p14:tracePt t="20653" x="1854200" y="2894013"/>
          <p14:tracePt t="20670" x="1841500" y="2894013"/>
          <p14:tracePt t="22457" x="1841500" y="2900363"/>
          <p14:tracePt t="22465" x="1847850" y="2906713"/>
          <p14:tracePt t="22473" x="1854200" y="2913063"/>
          <p14:tracePt t="22487" x="1862138" y="2925763"/>
          <p14:tracePt t="22487" x="1900238" y="2959100"/>
          <p14:tracePt t="22504" x="1965325" y="3005138"/>
          <p14:tracePt t="22521" x="2005013" y="3043238"/>
          <p14:tracePt t="22537" x="2070100" y="3095625"/>
          <p14:tracePt t="22553" x="2128838" y="3154363"/>
          <p14:tracePt t="22570" x="2193925" y="3225800"/>
          <p14:tracePt t="22587" x="2273300" y="3311525"/>
          <p14:tracePt t="22602" x="2344738" y="3382963"/>
          <p14:tracePt t="22619" x="2422525" y="3448050"/>
          <p14:tracePt t="22636" x="2489200" y="3521075"/>
          <p14:tracePt t="22652" x="2540000" y="3579813"/>
          <p14:tracePt t="22669" x="2560638" y="3611563"/>
          <p14:tracePt t="22686" x="2566988" y="3638550"/>
          <p14:tracePt t="22702" x="2579688" y="3663950"/>
          <p14:tracePt t="22719" x="2598738" y="3697288"/>
          <p14:tracePt t="22735" x="2632075" y="3749675"/>
          <p14:tracePt t="22753" x="2651125" y="3775075"/>
          <p14:tracePt t="22769" x="2671763" y="3808413"/>
          <p14:tracePt t="22786" x="2703513" y="3852863"/>
          <p14:tracePt t="22802" x="2717800" y="3892550"/>
          <p14:tracePt t="22819" x="2730500" y="3911600"/>
          <p14:tracePt t="22835" x="2730500" y="3944938"/>
          <p14:tracePt t="22852" x="2743200" y="3963988"/>
          <p14:tracePt t="22869" x="2749550" y="3978275"/>
          <p14:tracePt t="22885" x="2755900" y="3978275"/>
          <p14:tracePt t="24889" x="2762250" y="3978275"/>
          <p14:tracePt t="24905" x="2776538" y="3978275"/>
          <p14:tracePt t="24913" x="2801938" y="3978275"/>
          <p14:tracePt t="24921" x="2820988" y="3978275"/>
          <p14:tracePt t="24929" x="2847975" y="3978275"/>
          <p14:tracePt t="24936" x="2913063" y="3978275"/>
          <p14:tracePt t="24953" x="2978150" y="3978275"/>
          <p14:tracePt t="24969" x="3024188" y="3978275"/>
          <p14:tracePt t="24986" x="3055938" y="3978275"/>
          <p14:tracePt t="25003" x="3101975" y="3978275"/>
          <p14:tracePt t="25019" x="3167063" y="3970338"/>
          <p14:tracePt t="25036" x="3259138" y="3970338"/>
          <p14:tracePt t="25052" x="3370263" y="3957638"/>
          <p14:tracePt t="25069" x="3475038" y="3957638"/>
          <p14:tracePt t="25086" x="3579813" y="3957638"/>
          <p14:tracePt t="25102" x="3663950" y="3957638"/>
          <p14:tracePt t="25119" x="3762375" y="3957638"/>
          <p14:tracePt t="25136" x="3846513" y="3957638"/>
          <p14:tracePt t="25152" x="3984625" y="3957638"/>
          <p14:tracePt t="25169" x="4062413" y="3957638"/>
          <p14:tracePt t="25186" x="4121150" y="3957638"/>
          <p14:tracePt t="25202" x="4179888" y="3957638"/>
          <p14:tracePt t="25219" x="4213225" y="3951288"/>
          <p14:tracePt t="25236" x="4219575" y="3951288"/>
          <p14:tracePt t="25377" x="4213225" y="3951288"/>
          <p14:tracePt t="25385" x="4206875" y="3951288"/>
          <p14:tracePt t="25401" x="4198938" y="3951288"/>
          <p14:tracePt t="25409" x="4186238" y="3951288"/>
          <p14:tracePt t="25417" x="4160838" y="3951288"/>
          <p14:tracePt t="25435" x="4140200" y="3951288"/>
          <p14:tracePt t="25436" x="4081463" y="3951288"/>
          <p14:tracePt t="25452" x="3984625" y="3951288"/>
          <p14:tracePt t="25469" x="3860800" y="3951288"/>
          <p14:tracePt t="25485" x="3697288" y="3951288"/>
          <p14:tracePt t="25502" x="3468688" y="3951288"/>
          <p14:tracePt t="25519" x="3160713" y="3951288"/>
          <p14:tracePt t="25536" x="2762250" y="3932238"/>
          <p14:tracePt t="25552" x="2286000" y="3932238"/>
          <p14:tracePt t="25569" x="2063750" y="3919538"/>
          <p14:tracePt t="25585" x="1906588" y="3919538"/>
          <p14:tracePt t="25602" x="1751013" y="3919538"/>
          <p14:tracePt t="25619" x="1639888" y="3919538"/>
          <p14:tracePt t="25635" x="1535113" y="3919538"/>
          <p14:tracePt t="25652" x="1430338" y="3919538"/>
          <p14:tracePt t="25669" x="1331913" y="3919538"/>
          <p14:tracePt t="25685" x="1220788" y="3919538"/>
          <p14:tracePt t="25702" x="1096963" y="3911600"/>
          <p14:tracePt t="25719" x="992188" y="3905250"/>
          <p14:tracePt t="25735" x="889000" y="3905250"/>
          <p14:tracePt t="25752" x="738188" y="3905250"/>
          <p14:tracePt t="25769" x="633413" y="3905250"/>
          <p14:tracePt t="25785" x="555625" y="3905250"/>
          <p14:tracePt t="25802" x="490538" y="3905250"/>
          <p14:tracePt t="25819" x="457200" y="3905250"/>
          <p14:tracePt t="25835" x="450850" y="3905250"/>
          <p14:tracePt t="26065" x="457200" y="3905250"/>
          <p14:tracePt t="26081" x="463550" y="3905250"/>
          <p14:tracePt t="26093" x="476250" y="3905250"/>
          <p14:tracePt t="26093" x="490538" y="3905250"/>
          <p14:tracePt t="26102" x="541338" y="3905250"/>
          <p14:tracePt t="26119" x="627063" y="3898900"/>
          <p14:tracePt t="26135" x="704850" y="3892550"/>
          <p14:tracePt t="26152" x="809625" y="3892550"/>
          <p14:tracePt t="26169" x="947738" y="3892550"/>
          <p14:tracePt t="26185" x="1038225" y="3892550"/>
          <p14:tracePt t="26202" x="1109663" y="3892550"/>
          <p14:tracePt t="26219" x="1176338" y="3892550"/>
          <p14:tracePt t="26235" x="1247775" y="3892550"/>
          <p14:tracePt t="26252" x="1293813" y="3892550"/>
          <p14:tracePt t="26268" x="1312863" y="3892550"/>
          <p14:tracePt t="26921" x="1319213" y="3892550"/>
          <p14:tracePt t="26937" x="1331913" y="3892550"/>
          <p14:tracePt t="26945" x="1346200" y="3892550"/>
          <p14:tracePt t="26952" x="1358900" y="3892550"/>
          <p14:tracePt t="26961" x="1365250" y="3892550"/>
          <p14:tracePt t="26976" x="1377950" y="3892550"/>
          <p14:tracePt t="27161" x="1397000" y="3892550"/>
          <p14:tracePt t="27168" x="1443038" y="3892550"/>
          <p14:tracePt t="27185" x="1470025" y="3892550"/>
          <p14:tracePt t="27186" x="1547813" y="3886200"/>
          <p14:tracePt t="27202" x="1625600" y="3886200"/>
          <p14:tracePt t="27218" x="1717675" y="3886200"/>
          <p14:tracePt t="27235" x="1803400" y="3886200"/>
          <p14:tracePt t="27251" x="1868488" y="3886200"/>
          <p14:tracePt t="27268" x="1893888" y="3886200"/>
          <p14:tracePt t="27285" x="1906588" y="3886200"/>
          <p14:tracePt t="27301" x="1912938" y="3886200"/>
          <p14:tracePt t="28208" x="1920875" y="3886200"/>
          <p14:tracePt t="28216" x="1939925" y="3886200"/>
          <p14:tracePt t="28224" x="1965325" y="3886200"/>
          <p14:tracePt t="28230" x="1985963" y="3886200"/>
          <p14:tracePt t="28235" x="2044700" y="3886200"/>
          <p14:tracePt t="28251" x="2090738" y="3898900"/>
          <p14:tracePt t="28268" x="2149475" y="3905250"/>
          <p14:tracePt t="28284" x="2201863" y="3911600"/>
          <p14:tracePt t="28301" x="2266950" y="3919538"/>
          <p14:tracePt t="28318" x="2332038" y="3925888"/>
          <p14:tracePt t="28334" x="2390775" y="3932238"/>
          <p14:tracePt t="28351" x="2455863" y="3932238"/>
          <p14:tracePt t="28368" x="2527300" y="3932238"/>
          <p14:tracePt t="28384" x="2613025" y="3938588"/>
          <p14:tracePt t="28401" x="2684463" y="3944938"/>
          <p14:tracePt t="28418" x="2743200" y="3951288"/>
          <p14:tracePt t="28434" x="2808288" y="3951288"/>
          <p14:tracePt t="28451" x="2860675" y="3951288"/>
          <p14:tracePt t="28468" x="2925763" y="3957638"/>
          <p14:tracePt t="28484" x="2984500" y="3957638"/>
          <p14:tracePt t="28501" x="3049588" y="3957638"/>
          <p14:tracePt t="28518" x="3122613" y="3957638"/>
          <p14:tracePt t="28534" x="3167063" y="3957638"/>
          <p14:tracePt t="28551" x="3181350" y="3957638"/>
          <p14:tracePt t="28656" x="3175000" y="3957638"/>
          <p14:tracePt t="28680" x="3167063" y="3957638"/>
          <p14:tracePt t="28872" x="3181350" y="3957638"/>
          <p14:tracePt t="28880" x="3200400" y="3957638"/>
          <p14:tracePt t="28888" x="3240088" y="3970338"/>
          <p14:tracePt t="28904" x="3265488" y="3970338"/>
          <p14:tracePt t="28912" x="3298825" y="3970338"/>
          <p14:tracePt t="28920" x="3376613" y="3978275"/>
          <p14:tracePt t="28934" x="3454400" y="3978275"/>
          <p14:tracePt t="28951" x="3552825" y="3978275"/>
          <p14:tracePt t="28968" x="3663950" y="3978275"/>
          <p14:tracePt t="28984" x="3814763" y="3978275"/>
          <p14:tracePt t="29001" x="3898900" y="3978275"/>
          <p14:tracePt t="29017" x="3963988" y="3978275"/>
          <p14:tracePt t="29034" x="4022725" y="3978275"/>
          <p14:tracePt t="29051" x="4049713" y="3970338"/>
          <p14:tracePt t="29264" x="4056063" y="3970338"/>
          <p14:tracePt t="29272" x="4062413" y="3970338"/>
          <p14:tracePt t="29280" x="4081463" y="3970338"/>
          <p14:tracePt t="29286" x="4114800" y="3970338"/>
          <p14:tracePt t="29301" x="4160838" y="3970338"/>
          <p14:tracePt t="29317" x="4206875" y="3970338"/>
          <p14:tracePt t="29334" x="4259263" y="3970338"/>
          <p14:tracePt t="29351" x="4330700" y="3970338"/>
          <p14:tracePt t="29367" x="4408488" y="3978275"/>
          <p14:tracePt t="29384" x="4559300" y="3984625"/>
          <p14:tracePt t="29401" x="4676775" y="3984625"/>
          <p14:tracePt t="29417" x="4794250" y="3984625"/>
          <p14:tracePt t="29434" x="4899025" y="3984625"/>
          <p14:tracePt t="29450" x="5003800" y="3990975"/>
          <p14:tracePt t="29467" x="5087938" y="3990975"/>
          <p14:tracePt t="29484" x="5165725" y="3978275"/>
          <p14:tracePt t="29500" x="5224463" y="3957638"/>
          <p14:tracePt t="29517" x="5276850" y="3925888"/>
          <p14:tracePt t="29534" x="5329238" y="3886200"/>
          <p14:tracePt t="29551" x="5368925" y="3840163"/>
          <p14:tracePt t="29567" x="5421313" y="3802063"/>
          <p14:tracePt t="29584" x="5446713" y="3749675"/>
          <p14:tracePt t="29601" x="5453063" y="3709988"/>
          <p14:tracePt t="29617" x="5453063" y="3697288"/>
          <p14:tracePt t="29634" x="5440363" y="3683000"/>
          <p14:tracePt t="29651" x="5402263" y="3670300"/>
          <p14:tracePt t="29667" x="5322888" y="3651250"/>
          <p14:tracePt t="29684" x="5251450" y="3611563"/>
          <p14:tracePt t="29700" x="5153025" y="3592513"/>
          <p14:tracePt t="29717" x="5041900" y="3579813"/>
          <p14:tracePt t="29734" x="4945063" y="3579813"/>
          <p14:tracePt t="29751" x="4840288" y="3579813"/>
          <p14:tracePt t="29767" x="4735513" y="3592513"/>
          <p14:tracePt t="29784" x="4559300" y="3624263"/>
          <p14:tracePt t="29800" x="4414838" y="3676650"/>
          <p14:tracePt t="29817" x="4284663" y="3741738"/>
          <p14:tracePt t="29834" x="4154488" y="3814763"/>
          <p14:tracePt t="29850" x="4081463" y="3879850"/>
          <p14:tracePt t="29867" x="4030663" y="3932238"/>
          <p14:tracePt t="29884" x="4010025" y="3963988"/>
          <p14:tracePt t="29900" x="4010025" y="3997325"/>
          <p14:tracePt t="29917" x="4016375" y="4043363"/>
          <p14:tracePt t="29935" x="4037013" y="4068763"/>
          <p14:tracePt t="29951" x="4068763" y="4089400"/>
          <p14:tracePt t="29969" x="4127500" y="4121150"/>
          <p14:tracePt t="29985" x="4265613" y="4127500"/>
          <p14:tracePt t="30001" x="4362450" y="4127500"/>
          <p14:tracePt t="30018" x="4435475" y="4127500"/>
          <p14:tracePt t="30035" x="4454525" y="4127500"/>
          <p14:tracePt t="30729" x="4448175" y="4127500"/>
          <p14:tracePt t="30753" x="4441825" y="4127500"/>
          <p14:tracePt t="30777" x="4435475" y="4127500"/>
          <p14:tracePt t="30793" x="4421188" y="4133850"/>
          <p14:tracePt t="30809" x="4408488" y="4133850"/>
          <p14:tracePt t="30817" x="4402138" y="4140200"/>
          <p14:tracePt t="30825" x="4349750" y="4167188"/>
          <p14:tracePt t="30834" x="4291013" y="4186238"/>
          <p14:tracePt t="30851" x="4213225" y="4219575"/>
          <p14:tracePt t="30868" x="4127500" y="4251325"/>
          <p14:tracePt t="30884" x="4016375" y="4291013"/>
          <p14:tracePt t="30901" x="3911600" y="4310063"/>
          <p14:tracePt t="30918" x="3794125" y="4343400"/>
          <p14:tracePt t="30934" x="3676650" y="4368800"/>
          <p14:tracePt t="30951" x="3552825" y="4389438"/>
          <p14:tracePt t="30968" x="3416300" y="4414838"/>
          <p14:tracePt t="30984" x="3292475" y="4435475"/>
          <p14:tracePt t="31001" x="3101975" y="4473575"/>
          <p14:tracePt t="31018" x="2965450" y="4487863"/>
          <p14:tracePt t="31034" x="2847975" y="4500563"/>
          <p14:tracePt t="31051" x="2743200" y="4513263"/>
          <p14:tracePt t="31068" x="2632075" y="4525963"/>
          <p14:tracePt t="31084" x="2520950" y="4532313"/>
          <p14:tracePt t="31101" x="2403475" y="4532313"/>
          <p14:tracePt t="31118" x="2286000" y="4538663"/>
          <p14:tracePt t="31134" x="2181225" y="4538663"/>
          <p14:tracePt t="31151" x="2076450" y="4538663"/>
          <p14:tracePt t="31168" x="1992313" y="4538663"/>
          <p14:tracePt t="31184" x="1912938" y="4538663"/>
          <p14:tracePt t="31201" x="1835150" y="4538663"/>
          <p14:tracePt t="31218" x="1809750" y="4538663"/>
          <p14:tracePt t="31234" x="1803400" y="4538663"/>
          <p14:tracePt t="31289" x="1803400" y="4532313"/>
          <p14:tracePt t="31313" x="1809750" y="4525963"/>
          <p14:tracePt t="31321" x="1828800" y="4513263"/>
          <p14:tracePt t="31329" x="1847850" y="4500563"/>
          <p14:tracePt t="31334" x="1900238" y="4473575"/>
          <p14:tracePt t="31351" x="1965325" y="4460875"/>
          <p14:tracePt t="31367" x="2044700" y="4460875"/>
          <p14:tracePt t="31384" x="2128838" y="4460875"/>
          <p14:tracePt t="31401" x="2273300" y="4467225"/>
          <p14:tracePt t="31417" x="2370138" y="4473575"/>
          <p14:tracePt t="31434" x="2468563" y="4473575"/>
          <p14:tracePt t="31451" x="2566988" y="4473575"/>
          <p14:tracePt t="31467" x="2671763" y="4473575"/>
          <p14:tracePt t="31484" x="2762250" y="4473575"/>
          <p14:tracePt t="31501" x="2820988" y="4473575"/>
          <p14:tracePt t="31517" x="2835275" y="4473575"/>
          <p14:tracePt t="31617" x="2827338" y="4473575"/>
          <p14:tracePt t="31625" x="2776538" y="4479925"/>
          <p14:tracePt t="31634" x="2665413" y="4494213"/>
          <p14:tracePt t="31651" x="2489200" y="4494213"/>
          <p14:tracePt t="31667" x="2286000" y="4494213"/>
          <p14:tracePt t="31684" x="2103438" y="4500563"/>
          <p14:tracePt t="31701" x="1965325" y="4500563"/>
          <p14:tracePt t="31717" x="1868488" y="4506913"/>
          <p14:tracePt t="31734" x="1847850" y="4513263"/>
          <p14:tracePt t="31809" x="1854200" y="4513263"/>
          <p14:tracePt t="31817" x="1862138" y="4513263"/>
          <p14:tracePt t="31825" x="1920875" y="4513263"/>
          <p14:tracePt t="31834" x="2070100" y="4513263"/>
          <p14:tracePt t="31851" x="2252663" y="4513263"/>
          <p14:tracePt t="31867" x="2501900" y="4513263"/>
          <p14:tracePt t="31884" x="2776538" y="4519613"/>
          <p14:tracePt t="31901" x="2952750" y="4519613"/>
          <p14:tracePt t="31918" x="3043238" y="4519613"/>
          <p14:tracePt t="31934" x="3055938" y="4519613"/>
          <p14:tracePt t="32169" x="3063875" y="4519613"/>
          <p14:tracePt t="32177" x="3089275" y="4519613"/>
          <p14:tracePt t="32185" x="3181350" y="4519613"/>
          <p14:tracePt t="32201" x="3305175" y="4519613"/>
          <p14:tracePt t="32217" x="3546475" y="4519613"/>
          <p14:tracePt t="32234" x="3716338" y="4519613"/>
          <p14:tracePt t="32250" x="3898900" y="4519613"/>
          <p14:tracePt t="32267" x="4037013" y="4525963"/>
          <p14:tracePt t="32284" x="4148138" y="4525963"/>
          <p14:tracePt t="32300" x="4244975" y="4525963"/>
          <p14:tracePt t="32317" x="4337050" y="4525963"/>
          <p14:tracePt t="32334" x="4395788" y="4525963"/>
          <p14:tracePt t="32350" x="4448175" y="4525963"/>
          <p14:tracePt t="32367" x="4487863" y="4525963"/>
          <p14:tracePt t="32384" x="4525963" y="4519613"/>
          <p14:tracePt t="32400" x="4538663" y="4519613"/>
          <p14:tracePt t="32545" x="4532313" y="4519613"/>
          <p14:tracePt t="32569" x="4525963" y="4519613"/>
          <p14:tracePt t="32593" x="4519613" y="4519613"/>
          <p14:tracePt t="32601" x="4513263" y="4525963"/>
          <p14:tracePt t="32609" x="4494213" y="4532313"/>
          <p14:tracePt t="32620" x="4473575" y="4538663"/>
          <p14:tracePt t="32634" x="4421188" y="4538663"/>
          <p14:tracePt t="32650" x="4330700" y="4538663"/>
          <p14:tracePt t="32667" x="4238625" y="4538663"/>
          <p14:tracePt t="32684" x="4108450" y="4538663"/>
          <p14:tracePt t="32700" x="3990975" y="4538663"/>
          <p14:tracePt t="32717" x="3898900" y="4538663"/>
          <p14:tracePt t="32734" x="3833813" y="4538663"/>
          <p14:tracePt t="32750" x="3808413" y="4538663"/>
          <p14:tracePt t="32767" x="3802063" y="4538663"/>
          <p14:tracePt t="32921" x="3808413" y="4538663"/>
          <p14:tracePt t="32929" x="3821113" y="4546600"/>
          <p14:tracePt t="32937" x="3886200" y="4552950"/>
          <p14:tracePt t="32950" x="4003675" y="4559300"/>
          <p14:tracePt t="32967" x="4167188" y="4565650"/>
          <p14:tracePt t="32984" x="4349750" y="4572000"/>
          <p14:tracePt t="33000" x="4519613" y="4572000"/>
          <p14:tracePt t="33017" x="4735513" y="4538663"/>
          <p14:tracePt t="33033" x="4813300" y="4487863"/>
          <p14:tracePt t="33050" x="4865688" y="4441825"/>
          <p14:tracePt t="33067" x="4872038" y="4383088"/>
          <p14:tracePt t="33083" x="4865688" y="4337050"/>
          <p14:tracePt t="33100" x="4833938" y="4278313"/>
          <p14:tracePt t="33117" x="4767263" y="4213225"/>
          <p14:tracePt t="33133" x="4670425" y="4140200"/>
          <p14:tracePt t="33150" x="4546600" y="4081463"/>
          <p14:tracePt t="33167" x="4421188" y="4062413"/>
          <p14:tracePt t="33183" x="4213225" y="4043363"/>
          <p14:tracePt t="33200" x="4049713" y="4043363"/>
          <p14:tracePt t="33217" x="3821113" y="4062413"/>
          <p14:tracePt t="33233" x="3690938" y="4121150"/>
          <p14:tracePt t="33250" x="3579813" y="4173538"/>
          <p14:tracePt t="33267" x="3494088" y="4244975"/>
          <p14:tracePt t="33283" x="3435350" y="4318000"/>
          <p14:tracePt t="33300" x="3409950" y="4362450"/>
          <p14:tracePt t="33317" x="3409950" y="4408488"/>
          <p14:tracePt t="33333" x="3416300" y="4435475"/>
          <p14:tracePt t="33350" x="3454400" y="4460875"/>
          <p14:tracePt t="33367" x="3500438" y="4494213"/>
          <p14:tracePt t="33383" x="3592513" y="4538663"/>
          <p14:tracePt t="33400" x="3716338" y="4559300"/>
          <p14:tracePt t="33417" x="3951288" y="4565650"/>
          <p14:tracePt t="33433" x="4081463" y="4565650"/>
          <p14:tracePt t="33450" x="4186238" y="4578350"/>
          <p14:tracePt t="33467" x="4213225" y="4578350"/>
          <p14:tracePt t="34899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3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5"/>
</p:tagLst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4921</TotalTime>
  <Words>647</Words>
  <Application>Microsoft Office PowerPoint</Application>
  <PresentationFormat>On-screen Show (4:3)</PresentationFormat>
  <Paragraphs>167</Paragraphs>
  <Slides>20</Slides>
  <Notes>0</Notes>
  <HiddenSlides>0</HiddenSlides>
  <MMClips>18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Title Page</vt:lpstr>
      <vt:lpstr>Office Theme</vt:lpstr>
      <vt:lpstr>2_Office Theme</vt:lpstr>
      <vt:lpstr>1_Office Theme</vt:lpstr>
      <vt:lpstr>3_Office Theme</vt:lpstr>
      <vt:lpstr>Creating Java Objects </vt:lpstr>
      <vt:lpstr>Specifying Constructors</vt:lpstr>
      <vt:lpstr>Specifying Constructors: Car</vt:lpstr>
      <vt:lpstr>BankAccount Public Interface </vt:lpstr>
      <vt:lpstr>BankAccount Public Interface </vt:lpstr>
      <vt:lpstr>Specifying the Public Interface of a Class</vt:lpstr>
      <vt:lpstr>Creating the Public Interface of a Class</vt:lpstr>
      <vt:lpstr>Creating the Public Interface of a Class</vt:lpstr>
      <vt:lpstr>Specifying the Public Interface of a Class: Method Declaration</vt:lpstr>
      <vt:lpstr>toString method </vt:lpstr>
      <vt:lpstr>Syntax 3.2 Class Declaration</vt:lpstr>
      <vt:lpstr>Commenting the Public Interface – Documenting a Method</vt:lpstr>
      <vt:lpstr>Commenting the Public Interface – Documenting a Method</vt:lpstr>
      <vt:lpstr>Commenting the Public Interface – Documenting a Method</vt:lpstr>
      <vt:lpstr>JavaDoc in BlueJ</vt:lpstr>
      <vt:lpstr>Method Summary</vt:lpstr>
      <vt:lpstr>Method Details</vt:lpstr>
      <vt:lpstr>Self Check 3.6</vt:lpstr>
      <vt:lpstr>Self Check 3.7</vt:lpstr>
      <vt:lpstr>Self Check 3.8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388</cp:revision>
  <dcterms:created xsi:type="dcterms:W3CDTF">2013-09-24T01:45:16Z</dcterms:created>
  <dcterms:modified xsi:type="dcterms:W3CDTF">2016-02-08T16:45:01Z</dcterms:modified>
</cp:coreProperties>
</file>